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2" r:id="rId4"/>
  </p:sldMasterIdLst>
  <p:notesMasterIdLst>
    <p:notesMasterId r:id="rId17"/>
  </p:notesMasterIdLst>
  <p:handoutMasterIdLst>
    <p:handoutMasterId r:id="rId18"/>
  </p:handoutMasterIdLst>
  <p:sldIdLst>
    <p:sldId id="257" r:id="rId5"/>
    <p:sldId id="261" r:id="rId6"/>
    <p:sldId id="277" r:id="rId7"/>
    <p:sldId id="283" r:id="rId8"/>
    <p:sldId id="287" r:id="rId9"/>
    <p:sldId id="279" r:id="rId10"/>
    <p:sldId id="280" r:id="rId11"/>
    <p:sldId id="281" r:id="rId12"/>
    <p:sldId id="282" r:id="rId13"/>
    <p:sldId id="284" r:id="rId14"/>
    <p:sldId id="285"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8DC35-9748-03F4-41B8-81D7C179A71B}" v="423" dt="2019-08-27T20:02:04.104"/>
    <p1510:client id="{6843B25C-9F0B-139D-E307-9961087882F5}" v="789" dt="2019-08-27T20:36:43.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41CDB9B8-E81E-41E7-AE89-8F6EDFC88D92}">
      <dgm:prSet/>
      <dgm:spPr/>
      <dgm:t>
        <a:bodyPr anchor="ctr"/>
        <a:lstStyle/>
        <a:p>
          <a:pPr>
            <a:lnSpc>
              <a:spcPct val="100000"/>
            </a:lnSpc>
            <a:defRPr cap="all"/>
          </a:pPr>
          <a:r>
            <a:rPr lang="en-US" b="0" i="0" u="none" strike="noStrike" cap="all" baseline="0" noProof="0">
              <a:solidFill>
                <a:schemeClr val="tx1"/>
              </a:solidFill>
              <a:latin typeface="Century Gothic"/>
            </a:rPr>
            <a:t>Leadership</a:t>
          </a: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pPr>
            <a:lnSpc>
              <a:spcPct val="100000"/>
            </a:lnSpc>
          </a:pPr>
          <a:endParaRPr lang="en-US"/>
        </a:p>
      </dgm:t>
    </dgm:pt>
    <dgm:pt modelId="{4D7D34C7-9466-4514-BF51-7396C17436B5}">
      <dgm:prSet/>
      <dgm:spPr/>
      <dgm:t>
        <a:bodyPr anchor="ctr"/>
        <a:lstStyle/>
        <a:p>
          <a:pPr>
            <a:lnSpc>
              <a:spcPct val="100000"/>
            </a:lnSpc>
            <a:defRPr cap="all"/>
          </a:pPr>
          <a:r>
            <a:rPr lang="en-US">
              <a:latin typeface="Century Gothic" panose="020B0502020202020204"/>
            </a:rPr>
            <a:t>Identity</a:t>
          </a:r>
          <a:endParaRPr lang="en-US"/>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pPr>
            <a:lnSpc>
              <a:spcPct val="100000"/>
            </a:lnSpc>
          </a:pPr>
          <a:endParaRPr lang="en-US"/>
        </a:p>
      </dgm:t>
    </dgm:pt>
    <dgm:pt modelId="{8E185869-F0D4-43E2-B08A-2F3E83EE98F3}">
      <dgm:prSet/>
      <dgm:spPr/>
      <dgm:t>
        <a:bodyPr anchor="ctr"/>
        <a:lstStyle/>
        <a:p>
          <a:pPr>
            <a:lnSpc>
              <a:spcPct val="100000"/>
            </a:lnSpc>
            <a:defRPr cap="all"/>
          </a:pPr>
          <a:r>
            <a:rPr lang="en-US">
              <a:latin typeface="Century Gothic" panose="020B0502020202020204"/>
            </a:rPr>
            <a:t>Team Building</a:t>
          </a:r>
          <a:endParaRPr lang="en-US"/>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87B1B46A-CA1D-4445-8579-F40C78A1880B}" type="pres">
      <dgm:prSet presAssocID="{7B62DEA7-9DCD-4B2E-9DC5-BE121C266AFD}" presName="root" presStyleCnt="0">
        <dgm:presLayoutVars>
          <dgm:dir/>
          <dgm:resizeHandles val="exact"/>
        </dgm:presLayoutVars>
      </dgm:prSet>
      <dgm:spPr/>
    </dgm:pt>
    <dgm:pt modelId="{B78F77A9-D452-4F3F-ADF1-08124CDCB940}" type="pres">
      <dgm:prSet presAssocID="{41CDB9B8-E81E-41E7-AE89-8F6EDFC88D92}" presName="compNode" presStyleCnt="0"/>
      <dgm:spPr/>
    </dgm:pt>
    <dgm:pt modelId="{223CEBFB-B6C0-4518-9E76-B1250D3AEE20}" type="pres">
      <dgm:prSet presAssocID="{41CDB9B8-E81E-41E7-AE89-8F6EDFC88D92}" presName="iconBgRect" presStyleLbl="bgShp" presStyleIdx="0" presStyleCnt="3" custScaleX="154656"/>
      <dgm:spPr>
        <a:prstGeom prst="wedgeRectCallout">
          <a:avLst/>
        </a:prstGeom>
      </dgm:spPr>
    </dgm:pt>
    <dgm:pt modelId="{CEC3BB2D-F9F1-4489-93C4-A156AC3849E7}" type="pres">
      <dgm:prSet presAssocID="{41CDB9B8-E81E-41E7-AE89-8F6EDFC88D92}" presName="iconRect" presStyleLbl="node1" presStyleIdx="0" presStyleCnt="3" custLinFactNeighborY="30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efcase"/>
        </a:ext>
      </dgm:extLst>
    </dgm:pt>
    <dgm:pt modelId="{99D442A7-5D31-4CD1-A931-5F3D628718C8}" type="pres">
      <dgm:prSet presAssocID="{41CDB9B8-E81E-41E7-AE89-8F6EDFC88D92}" presName="spaceRect" presStyleCnt="0"/>
      <dgm:spPr/>
    </dgm:pt>
    <dgm:pt modelId="{7600CD1A-2D28-4054-8809-838E618A0595}" type="pres">
      <dgm:prSet presAssocID="{41CDB9B8-E81E-41E7-AE89-8F6EDFC88D92}" presName="textRect" presStyleLbl="revTx" presStyleIdx="0" presStyleCnt="3">
        <dgm:presLayoutVars>
          <dgm:chMax val="1"/>
          <dgm:chPref val="1"/>
        </dgm:presLayoutVars>
      </dgm:prSet>
      <dgm:spPr/>
    </dgm:pt>
    <dgm:pt modelId="{9D599636-89FD-41B5-970D-9F8617BA295C}" type="pres">
      <dgm:prSet presAssocID="{BA791450-8D1E-4A6F-B71D-2984D9E245C4}" presName="sibTrans" presStyleCnt="0"/>
      <dgm:spPr/>
    </dgm:pt>
    <dgm:pt modelId="{E765D845-767A-46E9-BD73-B0B0E82FE9B0}" type="pres">
      <dgm:prSet presAssocID="{4D7D34C7-9466-4514-BF51-7396C17436B5}" presName="compNode" presStyleCnt="0"/>
      <dgm:spPr/>
    </dgm:pt>
    <dgm:pt modelId="{F82A6E7C-4234-4816-9EB8-ED399009E25C}" type="pres">
      <dgm:prSet presAssocID="{4D7D34C7-9466-4514-BF51-7396C17436B5}" presName="iconBgRect" presStyleLbl="bgShp" presStyleIdx="1" presStyleCnt="3" custScaleX="154656"/>
      <dgm:spPr>
        <a:prstGeom prst="wedgeRectCallout">
          <a:avLst/>
        </a:prstGeom>
      </dgm:spPr>
    </dgm:pt>
    <dgm:pt modelId="{8BA5F9BB-3E28-4026-A392-7F4C0A3085E2}"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DC8182C7-C8E0-4DAE-B344-FE508B06E860}" type="pres">
      <dgm:prSet presAssocID="{4D7D34C7-9466-4514-BF51-7396C17436B5}" presName="spaceRect" presStyleCnt="0"/>
      <dgm:spPr/>
    </dgm:pt>
    <dgm:pt modelId="{529F61D3-444E-4541-AC4F-326FDA9BEAF3}" type="pres">
      <dgm:prSet presAssocID="{4D7D34C7-9466-4514-BF51-7396C17436B5}" presName="textRect" presStyleLbl="revTx" presStyleIdx="1" presStyleCnt="3">
        <dgm:presLayoutVars>
          <dgm:chMax val="1"/>
          <dgm:chPref val="1"/>
        </dgm:presLayoutVars>
      </dgm:prSet>
      <dgm:spPr/>
    </dgm:pt>
    <dgm:pt modelId="{A999AABC-CAD9-4E1C-B78B-2BECA8D43C27}" type="pres">
      <dgm:prSet presAssocID="{483498F9-A0C2-4668-85AB-D8E6E254F73B}" presName="sibTrans" presStyleCnt="0"/>
      <dgm:spPr/>
    </dgm:pt>
    <dgm:pt modelId="{DB99A9BB-B1B8-433F-A4FA-6F31B826EE48}" type="pres">
      <dgm:prSet presAssocID="{8E185869-F0D4-43E2-B08A-2F3E83EE98F3}" presName="compNode" presStyleCnt="0"/>
      <dgm:spPr/>
    </dgm:pt>
    <dgm:pt modelId="{CA848760-99D5-488A-AFB3-9EA6BD946B87}" type="pres">
      <dgm:prSet presAssocID="{8E185869-F0D4-43E2-B08A-2F3E83EE98F3}" presName="iconBgRect" presStyleLbl="bgShp" presStyleIdx="2" presStyleCnt="3" custScaleX="154656"/>
      <dgm:spPr>
        <a:prstGeom prst="wedgeRectCallout">
          <a:avLst/>
        </a:prstGeom>
      </dgm:spPr>
    </dgm:pt>
    <dgm:pt modelId="{FD5546ED-1D49-469E-BE29-17C87FAFD7C8}" type="pres">
      <dgm:prSet presAssocID="{8E185869-F0D4-43E2-B08A-2F3E83EE98F3}" presName="iconRect" presStyleLbl="node1" presStyleIdx="2" presStyleCnt="3" custLinFactNeighborX="39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408A0B1B-BC17-40DB-A76F-65541C3B4325}" type="pres">
      <dgm:prSet presAssocID="{8E185869-F0D4-43E2-B08A-2F3E83EE98F3}" presName="spaceRect" presStyleCnt="0"/>
      <dgm:spPr/>
    </dgm:pt>
    <dgm:pt modelId="{3360347C-5C69-4C15-9A6A-3E9A9E20C3DA}" type="pres">
      <dgm:prSet presAssocID="{8E185869-F0D4-43E2-B08A-2F3E83EE98F3}" presName="textRect" presStyleLbl="revTx" presStyleIdx="2" presStyleCnt="3">
        <dgm:presLayoutVars>
          <dgm:chMax val="1"/>
          <dgm:chPref val="1"/>
        </dgm:presLayoutVars>
      </dgm:prSet>
      <dgm:spPr/>
    </dgm:pt>
  </dgm:ptLst>
  <dgm:cxnLst>
    <dgm:cxn modelId="{3291A409-310C-49E0-B60C-5810294BA912}" type="presOf" srcId="{4D7D34C7-9466-4514-BF51-7396C17436B5}" destId="{529F61D3-444E-4541-AC4F-326FDA9BEAF3}" srcOrd="0" destOrd="0" presId="urn:microsoft.com/office/officeart/2018/5/layout/IconCircleLabelList"/>
    <dgm:cxn modelId="{7EEBEB1B-497E-4365-84F9-FBB75D7759E5}" srcId="{7B62DEA7-9DCD-4B2E-9DC5-BE121C266AFD}" destId="{4D7D34C7-9466-4514-BF51-7396C17436B5}" srcOrd="1" destOrd="0" parTransId="{37DD6CE0-C2AA-4EB6-9E7D-14AED2127C40}" sibTransId="{483498F9-A0C2-4668-85AB-D8E6E254F73B}"/>
    <dgm:cxn modelId="{AC1BF740-2232-46D7-BB38-FF7E3FE20B80}" type="presOf" srcId="{7B62DEA7-9DCD-4B2E-9DC5-BE121C266AFD}" destId="{87B1B46A-CA1D-4445-8579-F40C78A1880B}" srcOrd="0" destOrd="0" presId="urn:microsoft.com/office/officeart/2018/5/layout/IconCircleLabelList"/>
    <dgm:cxn modelId="{7F970F62-30E3-4F5B-A242-825013BF84A8}" srcId="{7B62DEA7-9DCD-4B2E-9DC5-BE121C266AFD}" destId="{8E185869-F0D4-43E2-B08A-2F3E83EE98F3}" srcOrd="2" destOrd="0" parTransId="{7EE27099-92EA-4EDF-B176-0E355876D272}" sibTransId="{77D0876E-2BA2-4E28-ADB5-9885FCB7156A}"/>
    <dgm:cxn modelId="{DE161B46-88F8-49B8-9CE9-0A9833EB7E53}" type="presOf" srcId="{41CDB9B8-E81E-41E7-AE89-8F6EDFC88D92}" destId="{7600CD1A-2D28-4054-8809-838E618A0595}" srcOrd="0" destOrd="0" presId="urn:microsoft.com/office/officeart/2018/5/layout/IconCircleLabelList"/>
    <dgm:cxn modelId="{21EB7847-13AE-4881-9090-909F31360F4E}" srcId="{7B62DEA7-9DCD-4B2E-9DC5-BE121C266AFD}" destId="{41CDB9B8-E81E-41E7-AE89-8F6EDFC88D92}" srcOrd="0" destOrd="0" parTransId="{5D2FF527-BA77-40BE-9414-16FAE46386BB}" sibTransId="{BA791450-8D1E-4A6F-B71D-2984D9E245C4}"/>
    <dgm:cxn modelId="{71F4A44F-BE27-4939-A4B4-E1D9A54D7DF2}" type="presOf" srcId="{8E185869-F0D4-43E2-B08A-2F3E83EE98F3}" destId="{3360347C-5C69-4C15-9A6A-3E9A9E20C3DA}" srcOrd="0" destOrd="0" presId="urn:microsoft.com/office/officeart/2018/5/layout/IconCircleLabelList"/>
    <dgm:cxn modelId="{1242334D-5C58-43DF-872B-083EE8D99B1F}" type="presParOf" srcId="{87B1B46A-CA1D-4445-8579-F40C78A1880B}" destId="{B78F77A9-D452-4F3F-ADF1-08124CDCB940}" srcOrd="0" destOrd="0" presId="urn:microsoft.com/office/officeart/2018/5/layout/IconCircleLabelList"/>
    <dgm:cxn modelId="{9F6C9462-B08A-455D-84B1-9EE36B351DCB}" type="presParOf" srcId="{B78F77A9-D452-4F3F-ADF1-08124CDCB940}" destId="{223CEBFB-B6C0-4518-9E76-B1250D3AEE20}" srcOrd="0" destOrd="0" presId="urn:microsoft.com/office/officeart/2018/5/layout/IconCircleLabelList"/>
    <dgm:cxn modelId="{4C244F8E-BABB-40AA-B331-DE232901EEAC}" type="presParOf" srcId="{B78F77A9-D452-4F3F-ADF1-08124CDCB940}" destId="{CEC3BB2D-F9F1-4489-93C4-A156AC3849E7}" srcOrd="1" destOrd="0" presId="urn:microsoft.com/office/officeart/2018/5/layout/IconCircleLabelList"/>
    <dgm:cxn modelId="{A8CCD6E0-DEA6-4192-B9CD-7FF30FEA7CEC}" type="presParOf" srcId="{B78F77A9-D452-4F3F-ADF1-08124CDCB940}" destId="{99D442A7-5D31-4CD1-A931-5F3D628718C8}" srcOrd="2" destOrd="0" presId="urn:microsoft.com/office/officeart/2018/5/layout/IconCircleLabelList"/>
    <dgm:cxn modelId="{03C963C8-D247-405A-9F3C-DEE9A05E4CF4}" type="presParOf" srcId="{B78F77A9-D452-4F3F-ADF1-08124CDCB940}" destId="{7600CD1A-2D28-4054-8809-838E618A0595}" srcOrd="3" destOrd="0" presId="urn:microsoft.com/office/officeart/2018/5/layout/IconCircleLabelList"/>
    <dgm:cxn modelId="{C667BA1C-090B-47E9-B9C3-756EF9A969F0}" type="presParOf" srcId="{87B1B46A-CA1D-4445-8579-F40C78A1880B}" destId="{9D599636-89FD-41B5-970D-9F8617BA295C}" srcOrd="1" destOrd="0" presId="urn:microsoft.com/office/officeart/2018/5/layout/IconCircleLabelList"/>
    <dgm:cxn modelId="{E6C40F1D-2862-4308-A1D0-F26906439CF8}" type="presParOf" srcId="{87B1B46A-CA1D-4445-8579-F40C78A1880B}" destId="{E765D845-767A-46E9-BD73-B0B0E82FE9B0}" srcOrd="2" destOrd="0" presId="urn:microsoft.com/office/officeart/2018/5/layout/IconCircleLabelList"/>
    <dgm:cxn modelId="{092E220E-067B-44BB-91FF-50E149F223BA}" type="presParOf" srcId="{E765D845-767A-46E9-BD73-B0B0E82FE9B0}" destId="{F82A6E7C-4234-4816-9EB8-ED399009E25C}" srcOrd="0" destOrd="0" presId="urn:microsoft.com/office/officeart/2018/5/layout/IconCircleLabelList"/>
    <dgm:cxn modelId="{102E7DF6-BE35-40DB-837C-F70C1653BD35}" type="presParOf" srcId="{E765D845-767A-46E9-BD73-B0B0E82FE9B0}" destId="{8BA5F9BB-3E28-4026-A392-7F4C0A3085E2}" srcOrd="1" destOrd="0" presId="urn:microsoft.com/office/officeart/2018/5/layout/IconCircleLabelList"/>
    <dgm:cxn modelId="{8747FCE9-BB25-4760-9D72-2A10D73A112E}" type="presParOf" srcId="{E765D845-767A-46E9-BD73-B0B0E82FE9B0}" destId="{DC8182C7-C8E0-4DAE-B344-FE508B06E860}" srcOrd="2" destOrd="0" presId="urn:microsoft.com/office/officeart/2018/5/layout/IconCircleLabelList"/>
    <dgm:cxn modelId="{88B40181-DEF3-4859-B808-A9075B358F74}" type="presParOf" srcId="{E765D845-767A-46E9-BD73-B0B0E82FE9B0}" destId="{529F61D3-444E-4541-AC4F-326FDA9BEAF3}" srcOrd="3" destOrd="0" presId="urn:microsoft.com/office/officeart/2018/5/layout/IconCircleLabelList"/>
    <dgm:cxn modelId="{571EF53D-37A7-472E-B153-87B463EC2E6C}" type="presParOf" srcId="{87B1B46A-CA1D-4445-8579-F40C78A1880B}" destId="{A999AABC-CAD9-4E1C-B78B-2BECA8D43C27}" srcOrd="3" destOrd="0" presId="urn:microsoft.com/office/officeart/2018/5/layout/IconCircleLabelList"/>
    <dgm:cxn modelId="{8CE240E0-BFF4-4ABF-9752-B13F43B7FE6E}" type="presParOf" srcId="{87B1B46A-CA1D-4445-8579-F40C78A1880B}" destId="{DB99A9BB-B1B8-433F-A4FA-6F31B826EE48}" srcOrd="4" destOrd="0" presId="urn:microsoft.com/office/officeart/2018/5/layout/IconCircleLabelList"/>
    <dgm:cxn modelId="{674CDD15-206F-4F59-87AE-FCEFB6B6A435}" type="presParOf" srcId="{DB99A9BB-B1B8-433F-A4FA-6F31B826EE48}" destId="{CA848760-99D5-488A-AFB3-9EA6BD946B87}" srcOrd="0" destOrd="0" presId="urn:microsoft.com/office/officeart/2018/5/layout/IconCircleLabelList"/>
    <dgm:cxn modelId="{D3FA9638-7BFE-4932-854C-F579F09AFB10}" type="presParOf" srcId="{DB99A9BB-B1B8-433F-A4FA-6F31B826EE48}" destId="{FD5546ED-1D49-469E-BE29-17C87FAFD7C8}" srcOrd="1" destOrd="0" presId="urn:microsoft.com/office/officeart/2018/5/layout/IconCircleLabelList"/>
    <dgm:cxn modelId="{133FBE96-086B-4082-9A3A-5DCB9061B2EF}" type="presParOf" srcId="{DB99A9BB-B1B8-433F-A4FA-6F31B826EE48}" destId="{408A0B1B-BC17-40DB-A76F-65541C3B4325}" srcOrd="2" destOrd="0" presId="urn:microsoft.com/office/officeart/2018/5/layout/IconCircleLabelList"/>
    <dgm:cxn modelId="{EDADB84F-A314-4B46-B5B2-9FCA3D5415C8}" type="presParOf" srcId="{DB99A9BB-B1B8-433F-A4FA-6F31B826EE48}" destId="{3360347C-5C69-4C15-9A6A-3E9A9E20C3D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7EC5A-E588-41D1-9650-32E0C5E38D2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3F1C26-6CF8-418F-898E-AB13E60170CE}">
      <dgm:prSet/>
      <dgm:spPr/>
      <dgm:t>
        <a:bodyPr/>
        <a:lstStyle/>
        <a:p>
          <a:pPr>
            <a:lnSpc>
              <a:spcPct val="100000"/>
            </a:lnSpc>
            <a:defRPr cap="all"/>
          </a:pPr>
          <a:r>
            <a:rPr lang="en-US"/>
            <a:t>Communication </a:t>
          </a:r>
        </a:p>
      </dgm:t>
    </dgm:pt>
    <dgm:pt modelId="{DD64D0B7-9101-4836-BD8B-55C3BDC5AA85}" type="parTrans" cxnId="{D4DC001A-6D43-4FE5-A444-A445082F5755}">
      <dgm:prSet/>
      <dgm:spPr/>
      <dgm:t>
        <a:bodyPr/>
        <a:lstStyle/>
        <a:p>
          <a:endParaRPr lang="en-US"/>
        </a:p>
      </dgm:t>
    </dgm:pt>
    <dgm:pt modelId="{100838B6-0F29-4AE7-916A-7B6C08B006F8}" type="sibTrans" cxnId="{D4DC001A-6D43-4FE5-A444-A445082F5755}">
      <dgm:prSet/>
      <dgm:spPr/>
      <dgm:t>
        <a:bodyPr/>
        <a:lstStyle/>
        <a:p>
          <a:endParaRPr lang="en-US"/>
        </a:p>
      </dgm:t>
    </dgm:pt>
    <dgm:pt modelId="{C6B0DFF9-04AD-4387-ACDB-67D206A723A2}">
      <dgm:prSet/>
      <dgm:spPr/>
      <dgm:t>
        <a:bodyPr/>
        <a:lstStyle/>
        <a:p>
          <a:pPr>
            <a:lnSpc>
              <a:spcPct val="100000"/>
            </a:lnSpc>
            <a:defRPr cap="all"/>
          </a:pPr>
          <a:r>
            <a:rPr lang="en-US"/>
            <a:t>Teamwork</a:t>
          </a:r>
        </a:p>
      </dgm:t>
    </dgm:pt>
    <dgm:pt modelId="{5D791A3A-EEA8-4ADF-A3B2-FF5713DBAF42}" type="parTrans" cxnId="{B88C6A95-6930-4DB3-988F-C03814B170AE}">
      <dgm:prSet/>
      <dgm:spPr/>
      <dgm:t>
        <a:bodyPr/>
        <a:lstStyle/>
        <a:p>
          <a:endParaRPr lang="en-US"/>
        </a:p>
      </dgm:t>
    </dgm:pt>
    <dgm:pt modelId="{D29267E6-64C0-4DA5-A417-D402D1D6CD03}" type="sibTrans" cxnId="{B88C6A95-6930-4DB3-988F-C03814B170AE}">
      <dgm:prSet/>
      <dgm:spPr/>
      <dgm:t>
        <a:bodyPr/>
        <a:lstStyle/>
        <a:p>
          <a:endParaRPr lang="en-US"/>
        </a:p>
      </dgm:t>
    </dgm:pt>
    <dgm:pt modelId="{321A1E49-37E8-4518-862D-518B437B180B}">
      <dgm:prSet/>
      <dgm:spPr/>
      <dgm:t>
        <a:bodyPr/>
        <a:lstStyle/>
        <a:p>
          <a:pPr>
            <a:lnSpc>
              <a:spcPct val="100000"/>
            </a:lnSpc>
            <a:defRPr cap="all"/>
          </a:pPr>
          <a:r>
            <a:rPr lang="en-US"/>
            <a:t>Responsibility</a:t>
          </a:r>
        </a:p>
      </dgm:t>
    </dgm:pt>
    <dgm:pt modelId="{FE30ABC8-B2B6-4BC2-8E91-15569D9C9789}" type="parTrans" cxnId="{78F42F5A-58F4-42EE-A6A7-0878D2DE6858}">
      <dgm:prSet/>
      <dgm:spPr/>
      <dgm:t>
        <a:bodyPr/>
        <a:lstStyle/>
        <a:p>
          <a:endParaRPr lang="en-US"/>
        </a:p>
      </dgm:t>
    </dgm:pt>
    <dgm:pt modelId="{2BF60D42-AB9D-460C-8B33-DC2B5CEFF0DD}" type="sibTrans" cxnId="{78F42F5A-58F4-42EE-A6A7-0878D2DE6858}">
      <dgm:prSet/>
      <dgm:spPr/>
      <dgm:t>
        <a:bodyPr/>
        <a:lstStyle/>
        <a:p>
          <a:endParaRPr lang="en-US"/>
        </a:p>
      </dgm:t>
    </dgm:pt>
    <dgm:pt modelId="{6DDD9697-AEA0-440C-974B-37A6B6419BF2}">
      <dgm:prSet/>
      <dgm:spPr/>
      <dgm:t>
        <a:bodyPr/>
        <a:lstStyle/>
        <a:p>
          <a:pPr>
            <a:lnSpc>
              <a:spcPct val="100000"/>
            </a:lnSpc>
            <a:defRPr cap="all"/>
          </a:pPr>
          <a:r>
            <a:rPr lang="en-US"/>
            <a:t>Flexibility</a:t>
          </a:r>
        </a:p>
      </dgm:t>
    </dgm:pt>
    <dgm:pt modelId="{ECCCC7BA-3AC6-4DB4-A9EC-6DD2111D4CCB}" type="parTrans" cxnId="{7D8FFF4D-B42A-42D7-907C-D19854971BA8}">
      <dgm:prSet/>
      <dgm:spPr/>
      <dgm:t>
        <a:bodyPr/>
        <a:lstStyle/>
        <a:p>
          <a:endParaRPr lang="en-US"/>
        </a:p>
      </dgm:t>
    </dgm:pt>
    <dgm:pt modelId="{4E3E4571-2FCD-428C-9CD7-602BA763FBE7}" type="sibTrans" cxnId="{7D8FFF4D-B42A-42D7-907C-D19854971BA8}">
      <dgm:prSet/>
      <dgm:spPr/>
      <dgm:t>
        <a:bodyPr/>
        <a:lstStyle/>
        <a:p>
          <a:endParaRPr lang="en-US"/>
        </a:p>
      </dgm:t>
    </dgm:pt>
    <dgm:pt modelId="{26DC4DDF-7BF4-4255-9D44-D297D776ECB8}">
      <dgm:prSet/>
      <dgm:spPr/>
      <dgm:t>
        <a:bodyPr/>
        <a:lstStyle/>
        <a:p>
          <a:pPr>
            <a:lnSpc>
              <a:spcPct val="100000"/>
            </a:lnSpc>
            <a:defRPr cap="all"/>
          </a:pPr>
          <a:r>
            <a:rPr lang="en-US"/>
            <a:t>Cooperation</a:t>
          </a:r>
        </a:p>
      </dgm:t>
    </dgm:pt>
    <dgm:pt modelId="{9AB17B5D-CB5E-4357-81D9-D23F443254F3}" type="parTrans" cxnId="{FA73C3EA-173D-4F4B-B58D-6FE06B33B906}">
      <dgm:prSet/>
      <dgm:spPr/>
      <dgm:t>
        <a:bodyPr/>
        <a:lstStyle/>
        <a:p>
          <a:endParaRPr lang="en-US"/>
        </a:p>
      </dgm:t>
    </dgm:pt>
    <dgm:pt modelId="{5DEED3CD-7EE4-48CF-9CD4-2466B0F9A4B7}" type="sibTrans" cxnId="{FA73C3EA-173D-4F4B-B58D-6FE06B33B906}">
      <dgm:prSet/>
      <dgm:spPr/>
      <dgm:t>
        <a:bodyPr/>
        <a:lstStyle/>
        <a:p>
          <a:endParaRPr lang="en-US"/>
        </a:p>
      </dgm:t>
    </dgm:pt>
    <dgm:pt modelId="{8364C17C-8C67-44D0-9EB6-AC6DF6310FFC}">
      <dgm:prSet/>
      <dgm:spPr/>
      <dgm:t>
        <a:bodyPr/>
        <a:lstStyle/>
        <a:p>
          <a:pPr>
            <a:lnSpc>
              <a:spcPct val="100000"/>
            </a:lnSpc>
            <a:defRPr cap="all"/>
          </a:pPr>
          <a:r>
            <a:rPr lang="en-US"/>
            <a:t>Support</a:t>
          </a:r>
        </a:p>
      </dgm:t>
    </dgm:pt>
    <dgm:pt modelId="{173F553B-14F7-4A51-A55D-67904F9A8177}" type="parTrans" cxnId="{904184CA-B976-4172-A62E-B8283E2B0590}">
      <dgm:prSet/>
      <dgm:spPr/>
      <dgm:t>
        <a:bodyPr/>
        <a:lstStyle/>
        <a:p>
          <a:endParaRPr lang="en-US"/>
        </a:p>
      </dgm:t>
    </dgm:pt>
    <dgm:pt modelId="{5A58F3A8-E5E7-4CF9-A965-13AE87F41229}" type="sibTrans" cxnId="{904184CA-B976-4172-A62E-B8283E2B0590}">
      <dgm:prSet/>
      <dgm:spPr/>
      <dgm:t>
        <a:bodyPr/>
        <a:lstStyle/>
        <a:p>
          <a:endParaRPr lang="en-US"/>
        </a:p>
      </dgm:t>
    </dgm:pt>
    <dgm:pt modelId="{B1C54C20-6883-4B67-A7DA-82121C421992}">
      <dgm:prSet/>
      <dgm:spPr/>
      <dgm:t>
        <a:bodyPr/>
        <a:lstStyle/>
        <a:p>
          <a:pPr>
            <a:lnSpc>
              <a:spcPct val="100000"/>
            </a:lnSpc>
            <a:defRPr cap="all"/>
          </a:pPr>
          <a:r>
            <a:rPr lang="en-US"/>
            <a:t>Good leadership</a:t>
          </a:r>
        </a:p>
      </dgm:t>
    </dgm:pt>
    <dgm:pt modelId="{EFE3C65A-EB4B-44D4-85CF-EDC76E183A44}" type="parTrans" cxnId="{27FC89CF-789A-4198-AA5B-085F5F069A63}">
      <dgm:prSet/>
      <dgm:spPr/>
      <dgm:t>
        <a:bodyPr/>
        <a:lstStyle/>
        <a:p>
          <a:endParaRPr lang="en-US"/>
        </a:p>
      </dgm:t>
    </dgm:pt>
    <dgm:pt modelId="{60823303-DDBB-4CC2-AE31-D4C3074A2AE4}" type="sibTrans" cxnId="{27FC89CF-789A-4198-AA5B-085F5F069A63}">
      <dgm:prSet/>
      <dgm:spPr/>
      <dgm:t>
        <a:bodyPr/>
        <a:lstStyle/>
        <a:p>
          <a:endParaRPr lang="en-US"/>
        </a:p>
      </dgm:t>
    </dgm:pt>
    <dgm:pt modelId="{B0747924-DF79-47BB-8308-9B02BFC8F032}">
      <dgm:prSet/>
      <dgm:spPr/>
      <dgm:t>
        <a:bodyPr/>
        <a:lstStyle/>
        <a:p>
          <a:pPr>
            <a:lnSpc>
              <a:spcPct val="100000"/>
            </a:lnSpc>
            <a:defRPr cap="all"/>
          </a:pPr>
          <a:r>
            <a:rPr lang="en-US"/>
            <a:t>Respect </a:t>
          </a:r>
        </a:p>
      </dgm:t>
    </dgm:pt>
    <dgm:pt modelId="{1A11799C-86FB-42F6-BC34-1C11A42A5832}" type="parTrans" cxnId="{676A0F59-C09F-4E6A-80E1-5DC25D315591}">
      <dgm:prSet/>
      <dgm:spPr/>
      <dgm:t>
        <a:bodyPr/>
        <a:lstStyle/>
        <a:p>
          <a:endParaRPr lang="en-US"/>
        </a:p>
      </dgm:t>
    </dgm:pt>
    <dgm:pt modelId="{9412E82E-463A-43DD-8BEA-AD2E27E17343}" type="sibTrans" cxnId="{676A0F59-C09F-4E6A-80E1-5DC25D315591}">
      <dgm:prSet/>
      <dgm:spPr/>
      <dgm:t>
        <a:bodyPr/>
        <a:lstStyle/>
        <a:p>
          <a:endParaRPr lang="en-US"/>
        </a:p>
      </dgm:t>
    </dgm:pt>
    <dgm:pt modelId="{0ED987A1-79C3-46AA-B285-6AEF4ABC25DE}" type="pres">
      <dgm:prSet presAssocID="{C927EC5A-E588-41D1-9650-32E0C5E38D2C}" presName="root" presStyleCnt="0">
        <dgm:presLayoutVars>
          <dgm:dir/>
          <dgm:resizeHandles val="exact"/>
        </dgm:presLayoutVars>
      </dgm:prSet>
      <dgm:spPr/>
    </dgm:pt>
    <dgm:pt modelId="{C266BE9F-692C-4034-A0A0-976B281F281F}" type="pres">
      <dgm:prSet presAssocID="{8E3F1C26-6CF8-418F-898E-AB13E60170CE}" presName="compNode" presStyleCnt="0"/>
      <dgm:spPr/>
    </dgm:pt>
    <dgm:pt modelId="{A50A9D07-5450-45E6-B492-8353E9BA52B9}" type="pres">
      <dgm:prSet presAssocID="{8E3F1C26-6CF8-418F-898E-AB13E60170CE}" presName="iconBgRect" presStyleLbl="bgShp" presStyleIdx="0" presStyleCnt="8"/>
      <dgm:spPr/>
    </dgm:pt>
    <dgm:pt modelId="{AA90150E-0A47-4955-99C6-12256F37F19A}" type="pres">
      <dgm:prSet presAssocID="{8E3F1C26-6CF8-418F-898E-AB13E60170C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18F5B35-21A5-433F-919F-80A7A368B490}" type="pres">
      <dgm:prSet presAssocID="{8E3F1C26-6CF8-418F-898E-AB13E60170CE}" presName="spaceRect" presStyleCnt="0"/>
      <dgm:spPr/>
    </dgm:pt>
    <dgm:pt modelId="{FC56157C-4F5A-4C78-B254-11F17F0A2048}" type="pres">
      <dgm:prSet presAssocID="{8E3F1C26-6CF8-418F-898E-AB13E60170CE}" presName="textRect" presStyleLbl="revTx" presStyleIdx="0" presStyleCnt="8">
        <dgm:presLayoutVars>
          <dgm:chMax val="1"/>
          <dgm:chPref val="1"/>
        </dgm:presLayoutVars>
      </dgm:prSet>
      <dgm:spPr/>
    </dgm:pt>
    <dgm:pt modelId="{4F667F8D-2D82-4093-BA30-4B6712FB1354}" type="pres">
      <dgm:prSet presAssocID="{100838B6-0F29-4AE7-916A-7B6C08B006F8}" presName="sibTrans" presStyleCnt="0"/>
      <dgm:spPr/>
    </dgm:pt>
    <dgm:pt modelId="{39B170C4-6DF5-408B-AB44-55AF76AAB203}" type="pres">
      <dgm:prSet presAssocID="{C6B0DFF9-04AD-4387-ACDB-67D206A723A2}" presName="compNode" presStyleCnt="0"/>
      <dgm:spPr/>
    </dgm:pt>
    <dgm:pt modelId="{56E256AA-8C93-4EA8-90B4-442D2FEE4B73}" type="pres">
      <dgm:prSet presAssocID="{C6B0DFF9-04AD-4387-ACDB-67D206A723A2}" presName="iconBgRect" presStyleLbl="bgShp" presStyleIdx="1" presStyleCnt="8"/>
      <dgm:spPr/>
    </dgm:pt>
    <dgm:pt modelId="{D65E0496-6CA4-4BB8-AD41-A5C40BF73B89}" type="pres">
      <dgm:prSet presAssocID="{C6B0DFF9-04AD-4387-ACDB-67D206A723A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84166649-17E3-4AF9-BC88-550A4DF5B291}" type="pres">
      <dgm:prSet presAssocID="{C6B0DFF9-04AD-4387-ACDB-67D206A723A2}" presName="spaceRect" presStyleCnt="0"/>
      <dgm:spPr/>
    </dgm:pt>
    <dgm:pt modelId="{A393F5CA-331F-4861-8DE9-EC5070951B57}" type="pres">
      <dgm:prSet presAssocID="{C6B0DFF9-04AD-4387-ACDB-67D206A723A2}" presName="textRect" presStyleLbl="revTx" presStyleIdx="1" presStyleCnt="8">
        <dgm:presLayoutVars>
          <dgm:chMax val="1"/>
          <dgm:chPref val="1"/>
        </dgm:presLayoutVars>
      </dgm:prSet>
      <dgm:spPr/>
    </dgm:pt>
    <dgm:pt modelId="{7EB2315C-1940-4303-AD83-0A5C78F4C39A}" type="pres">
      <dgm:prSet presAssocID="{D29267E6-64C0-4DA5-A417-D402D1D6CD03}" presName="sibTrans" presStyleCnt="0"/>
      <dgm:spPr/>
    </dgm:pt>
    <dgm:pt modelId="{17B35DD4-2E53-4D3B-8615-103E27F4A053}" type="pres">
      <dgm:prSet presAssocID="{321A1E49-37E8-4518-862D-518B437B180B}" presName="compNode" presStyleCnt="0"/>
      <dgm:spPr/>
    </dgm:pt>
    <dgm:pt modelId="{B85E4FD2-AAC7-47AF-8AB0-481D3C48CCF9}" type="pres">
      <dgm:prSet presAssocID="{321A1E49-37E8-4518-862D-518B437B180B}" presName="iconBgRect" presStyleLbl="bgShp" presStyleIdx="2" presStyleCnt="8"/>
      <dgm:spPr/>
    </dgm:pt>
    <dgm:pt modelId="{83507198-A458-4384-B309-42EE43F2D42F}" type="pres">
      <dgm:prSet presAssocID="{321A1E49-37E8-4518-862D-518B437B180B}"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88862C88-13AF-41E2-A661-7802EAB5E2A8}" type="pres">
      <dgm:prSet presAssocID="{321A1E49-37E8-4518-862D-518B437B180B}" presName="spaceRect" presStyleCnt="0"/>
      <dgm:spPr/>
    </dgm:pt>
    <dgm:pt modelId="{243F0701-CDDF-4386-9511-BA00A3FFEB29}" type="pres">
      <dgm:prSet presAssocID="{321A1E49-37E8-4518-862D-518B437B180B}" presName="textRect" presStyleLbl="revTx" presStyleIdx="2" presStyleCnt="8">
        <dgm:presLayoutVars>
          <dgm:chMax val="1"/>
          <dgm:chPref val="1"/>
        </dgm:presLayoutVars>
      </dgm:prSet>
      <dgm:spPr/>
    </dgm:pt>
    <dgm:pt modelId="{F416111A-BCBB-4A20-BDBD-8597E0E2D46A}" type="pres">
      <dgm:prSet presAssocID="{2BF60D42-AB9D-460C-8B33-DC2B5CEFF0DD}" presName="sibTrans" presStyleCnt="0"/>
      <dgm:spPr/>
    </dgm:pt>
    <dgm:pt modelId="{EAADC51D-36DB-4A86-A1A8-DD9F7957FE98}" type="pres">
      <dgm:prSet presAssocID="{6DDD9697-AEA0-440C-974B-37A6B6419BF2}" presName="compNode" presStyleCnt="0"/>
      <dgm:spPr/>
    </dgm:pt>
    <dgm:pt modelId="{D95C0FC5-B555-40AF-B390-23D53B5643D1}" type="pres">
      <dgm:prSet presAssocID="{6DDD9697-AEA0-440C-974B-37A6B6419BF2}" presName="iconBgRect" presStyleLbl="bgShp" presStyleIdx="3" presStyleCnt="8"/>
      <dgm:spPr/>
    </dgm:pt>
    <dgm:pt modelId="{B4F1F354-DFA9-4CA3-961A-0E3D32287AC4}" type="pres">
      <dgm:prSet presAssocID="{6DDD9697-AEA0-440C-974B-37A6B6419BF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DAC6009-D85A-4880-BCD3-4D471BD79577}" type="pres">
      <dgm:prSet presAssocID="{6DDD9697-AEA0-440C-974B-37A6B6419BF2}" presName="spaceRect" presStyleCnt="0"/>
      <dgm:spPr/>
    </dgm:pt>
    <dgm:pt modelId="{D1B0467F-CBEE-4907-A79F-4502701E0D2F}" type="pres">
      <dgm:prSet presAssocID="{6DDD9697-AEA0-440C-974B-37A6B6419BF2}" presName="textRect" presStyleLbl="revTx" presStyleIdx="3" presStyleCnt="8">
        <dgm:presLayoutVars>
          <dgm:chMax val="1"/>
          <dgm:chPref val="1"/>
        </dgm:presLayoutVars>
      </dgm:prSet>
      <dgm:spPr/>
    </dgm:pt>
    <dgm:pt modelId="{B35A2FC1-89C9-49C3-9832-244F7383FD6F}" type="pres">
      <dgm:prSet presAssocID="{4E3E4571-2FCD-428C-9CD7-602BA763FBE7}" presName="sibTrans" presStyleCnt="0"/>
      <dgm:spPr/>
    </dgm:pt>
    <dgm:pt modelId="{FF65AD71-602B-4A1A-AF7D-149A47335BC2}" type="pres">
      <dgm:prSet presAssocID="{26DC4DDF-7BF4-4255-9D44-D297D776ECB8}" presName="compNode" presStyleCnt="0"/>
      <dgm:spPr/>
    </dgm:pt>
    <dgm:pt modelId="{57DBD077-D6B3-4B51-9AA3-6050622A42A4}" type="pres">
      <dgm:prSet presAssocID="{26DC4DDF-7BF4-4255-9D44-D297D776ECB8}" presName="iconBgRect" presStyleLbl="bgShp" presStyleIdx="4" presStyleCnt="8"/>
      <dgm:spPr/>
    </dgm:pt>
    <dgm:pt modelId="{815DAFE2-FCB3-48E7-8706-63A0D5E68253}" type="pres">
      <dgm:prSet presAssocID="{26DC4DDF-7BF4-4255-9D44-D297D776ECB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EC7B6CA6-B56F-456D-90AD-091E3113CFD2}" type="pres">
      <dgm:prSet presAssocID="{26DC4DDF-7BF4-4255-9D44-D297D776ECB8}" presName="spaceRect" presStyleCnt="0"/>
      <dgm:spPr/>
    </dgm:pt>
    <dgm:pt modelId="{928AC12C-A480-43EC-9A53-DD8EE43A3B3F}" type="pres">
      <dgm:prSet presAssocID="{26DC4DDF-7BF4-4255-9D44-D297D776ECB8}" presName="textRect" presStyleLbl="revTx" presStyleIdx="4" presStyleCnt="8">
        <dgm:presLayoutVars>
          <dgm:chMax val="1"/>
          <dgm:chPref val="1"/>
        </dgm:presLayoutVars>
      </dgm:prSet>
      <dgm:spPr/>
    </dgm:pt>
    <dgm:pt modelId="{C149F392-5D4D-4575-AF33-C4C515C429E5}" type="pres">
      <dgm:prSet presAssocID="{5DEED3CD-7EE4-48CF-9CD4-2466B0F9A4B7}" presName="sibTrans" presStyleCnt="0"/>
      <dgm:spPr/>
    </dgm:pt>
    <dgm:pt modelId="{6B6BC315-ED13-4F40-B7B8-4D9DDAB41EBE}" type="pres">
      <dgm:prSet presAssocID="{8364C17C-8C67-44D0-9EB6-AC6DF6310FFC}" presName="compNode" presStyleCnt="0"/>
      <dgm:spPr/>
    </dgm:pt>
    <dgm:pt modelId="{D414EF6F-434C-499C-83DD-B6E9AF6DC514}" type="pres">
      <dgm:prSet presAssocID="{8364C17C-8C67-44D0-9EB6-AC6DF6310FFC}" presName="iconBgRect" presStyleLbl="bgShp" presStyleIdx="5" presStyleCnt="8"/>
      <dgm:spPr/>
    </dgm:pt>
    <dgm:pt modelId="{5AF202CC-16DF-45A9-9070-646F244CB5C1}" type="pres">
      <dgm:prSet presAssocID="{8364C17C-8C67-44D0-9EB6-AC6DF6310FFC}"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ll center"/>
        </a:ext>
      </dgm:extLst>
    </dgm:pt>
    <dgm:pt modelId="{4E325AA4-D16C-4137-8CB2-1AE8590012D4}" type="pres">
      <dgm:prSet presAssocID="{8364C17C-8C67-44D0-9EB6-AC6DF6310FFC}" presName="spaceRect" presStyleCnt="0"/>
      <dgm:spPr/>
    </dgm:pt>
    <dgm:pt modelId="{593E4BAE-439F-4E60-88B3-575777EAF013}" type="pres">
      <dgm:prSet presAssocID="{8364C17C-8C67-44D0-9EB6-AC6DF6310FFC}" presName="textRect" presStyleLbl="revTx" presStyleIdx="5" presStyleCnt="8">
        <dgm:presLayoutVars>
          <dgm:chMax val="1"/>
          <dgm:chPref val="1"/>
        </dgm:presLayoutVars>
      </dgm:prSet>
      <dgm:spPr/>
    </dgm:pt>
    <dgm:pt modelId="{2797B522-BA04-4FEF-B295-166779A1EEA2}" type="pres">
      <dgm:prSet presAssocID="{5A58F3A8-E5E7-4CF9-A965-13AE87F41229}" presName="sibTrans" presStyleCnt="0"/>
      <dgm:spPr/>
    </dgm:pt>
    <dgm:pt modelId="{68970183-A479-4E42-B7B0-9EF723238C1E}" type="pres">
      <dgm:prSet presAssocID="{B1C54C20-6883-4B67-A7DA-82121C421992}" presName="compNode" presStyleCnt="0"/>
      <dgm:spPr/>
    </dgm:pt>
    <dgm:pt modelId="{2F2A1346-EBB7-4D81-90BB-23E9E1F266C1}" type="pres">
      <dgm:prSet presAssocID="{B1C54C20-6883-4B67-A7DA-82121C421992}" presName="iconBgRect" presStyleLbl="bgShp" presStyleIdx="6" presStyleCnt="8"/>
      <dgm:spPr/>
    </dgm:pt>
    <dgm:pt modelId="{251B909B-16D5-4478-8712-6C179E1136B1}" type="pres">
      <dgm:prSet presAssocID="{B1C54C20-6883-4B67-A7DA-82121C42199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ecturer"/>
        </a:ext>
      </dgm:extLst>
    </dgm:pt>
    <dgm:pt modelId="{42B945DC-6809-4A7B-A40E-1FCB0158CC2C}" type="pres">
      <dgm:prSet presAssocID="{B1C54C20-6883-4B67-A7DA-82121C421992}" presName="spaceRect" presStyleCnt="0"/>
      <dgm:spPr/>
    </dgm:pt>
    <dgm:pt modelId="{EF52BF74-5733-4D7B-8E2F-9A3B2FB1D7B0}" type="pres">
      <dgm:prSet presAssocID="{B1C54C20-6883-4B67-A7DA-82121C421992}" presName="textRect" presStyleLbl="revTx" presStyleIdx="6" presStyleCnt="8">
        <dgm:presLayoutVars>
          <dgm:chMax val="1"/>
          <dgm:chPref val="1"/>
        </dgm:presLayoutVars>
      </dgm:prSet>
      <dgm:spPr/>
    </dgm:pt>
    <dgm:pt modelId="{0868319D-EA4B-4FD2-895D-6B2D0A9B57F7}" type="pres">
      <dgm:prSet presAssocID="{60823303-DDBB-4CC2-AE31-D4C3074A2AE4}" presName="sibTrans" presStyleCnt="0"/>
      <dgm:spPr/>
    </dgm:pt>
    <dgm:pt modelId="{EDC75D0D-B822-40E4-8BFB-8C1699F9B382}" type="pres">
      <dgm:prSet presAssocID="{B0747924-DF79-47BB-8308-9B02BFC8F032}" presName="compNode" presStyleCnt="0"/>
      <dgm:spPr/>
    </dgm:pt>
    <dgm:pt modelId="{9263EB0E-FBFB-4BBF-AA8A-F2A89D82E885}" type="pres">
      <dgm:prSet presAssocID="{B0747924-DF79-47BB-8308-9B02BFC8F032}" presName="iconBgRect" presStyleLbl="bgShp" presStyleIdx="7" presStyleCnt="8"/>
      <dgm:spPr/>
    </dgm:pt>
    <dgm:pt modelId="{0E9D9590-1E94-4F16-B8D3-AB60FF410463}" type="pres">
      <dgm:prSet presAssocID="{B0747924-DF79-47BB-8308-9B02BFC8F03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ildren"/>
        </a:ext>
      </dgm:extLst>
    </dgm:pt>
    <dgm:pt modelId="{C952AAAB-E34D-486E-8543-C0E4F75064A3}" type="pres">
      <dgm:prSet presAssocID="{B0747924-DF79-47BB-8308-9B02BFC8F032}" presName="spaceRect" presStyleCnt="0"/>
      <dgm:spPr/>
    </dgm:pt>
    <dgm:pt modelId="{99390A45-A363-4E0A-B377-AE35C4436CA3}" type="pres">
      <dgm:prSet presAssocID="{B0747924-DF79-47BB-8308-9B02BFC8F032}" presName="textRect" presStyleLbl="revTx" presStyleIdx="7" presStyleCnt="8">
        <dgm:presLayoutVars>
          <dgm:chMax val="1"/>
          <dgm:chPref val="1"/>
        </dgm:presLayoutVars>
      </dgm:prSet>
      <dgm:spPr/>
    </dgm:pt>
  </dgm:ptLst>
  <dgm:cxnLst>
    <dgm:cxn modelId="{BECB6912-9727-4D65-AE7C-D34C7161C52E}" type="presOf" srcId="{C927EC5A-E588-41D1-9650-32E0C5E38D2C}" destId="{0ED987A1-79C3-46AA-B285-6AEF4ABC25DE}" srcOrd="0" destOrd="0" presId="urn:microsoft.com/office/officeart/2018/5/layout/IconCircleLabelList"/>
    <dgm:cxn modelId="{D4DC001A-6D43-4FE5-A444-A445082F5755}" srcId="{C927EC5A-E588-41D1-9650-32E0C5E38D2C}" destId="{8E3F1C26-6CF8-418F-898E-AB13E60170CE}" srcOrd="0" destOrd="0" parTransId="{DD64D0B7-9101-4836-BD8B-55C3BDC5AA85}" sibTransId="{100838B6-0F29-4AE7-916A-7B6C08B006F8}"/>
    <dgm:cxn modelId="{A32D4D3B-D2B7-4462-B15F-6A3F1819277E}" type="presOf" srcId="{6DDD9697-AEA0-440C-974B-37A6B6419BF2}" destId="{D1B0467F-CBEE-4907-A79F-4502701E0D2F}" srcOrd="0" destOrd="0" presId="urn:microsoft.com/office/officeart/2018/5/layout/IconCircleLabelList"/>
    <dgm:cxn modelId="{34485C63-6BC0-471C-A50A-E8DA1F069C42}" type="presOf" srcId="{321A1E49-37E8-4518-862D-518B437B180B}" destId="{243F0701-CDDF-4386-9511-BA00A3FFEB29}" srcOrd="0" destOrd="0" presId="urn:microsoft.com/office/officeart/2018/5/layout/IconCircleLabelList"/>
    <dgm:cxn modelId="{7D8FFF4D-B42A-42D7-907C-D19854971BA8}" srcId="{C927EC5A-E588-41D1-9650-32E0C5E38D2C}" destId="{6DDD9697-AEA0-440C-974B-37A6B6419BF2}" srcOrd="3" destOrd="0" parTransId="{ECCCC7BA-3AC6-4DB4-A9EC-6DD2111D4CCB}" sibTransId="{4E3E4571-2FCD-428C-9CD7-602BA763FBE7}"/>
    <dgm:cxn modelId="{676A0F59-C09F-4E6A-80E1-5DC25D315591}" srcId="{C927EC5A-E588-41D1-9650-32E0C5E38D2C}" destId="{B0747924-DF79-47BB-8308-9B02BFC8F032}" srcOrd="7" destOrd="0" parTransId="{1A11799C-86FB-42F6-BC34-1C11A42A5832}" sibTransId="{9412E82E-463A-43DD-8BEA-AD2E27E17343}"/>
    <dgm:cxn modelId="{78F42F5A-58F4-42EE-A6A7-0878D2DE6858}" srcId="{C927EC5A-E588-41D1-9650-32E0C5E38D2C}" destId="{321A1E49-37E8-4518-862D-518B437B180B}" srcOrd="2" destOrd="0" parTransId="{FE30ABC8-B2B6-4BC2-8E91-15569D9C9789}" sibTransId="{2BF60D42-AB9D-460C-8B33-DC2B5CEFF0DD}"/>
    <dgm:cxn modelId="{FCDED492-702B-4510-A292-919746757850}" type="presOf" srcId="{26DC4DDF-7BF4-4255-9D44-D297D776ECB8}" destId="{928AC12C-A480-43EC-9A53-DD8EE43A3B3F}" srcOrd="0" destOrd="0" presId="urn:microsoft.com/office/officeart/2018/5/layout/IconCircleLabelList"/>
    <dgm:cxn modelId="{B88C6A95-6930-4DB3-988F-C03814B170AE}" srcId="{C927EC5A-E588-41D1-9650-32E0C5E38D2C}" destId="{C6B0DFF9-04AD-4387-ACDB-67D206A723A2}" srcOrd="1" destOrd="0" parTransId="{5D791A3A-EEA8-4ADF-A3B2-FF5713DBAF42}" sibTransId="{D29267E6-64C0-4DA5-A417-D402D1D6CD03}"/>
    <dgm:cxn modelId="{7F1315A8-484E-4305-BD3F-B8CCEE133766}" type="presOf" srcId="{B1C54C20-6883-4B67-A7DA-82121C421992}" destId="{EF52BF74-5733-4D7B-8E2F-9A3B2FB1D7B0}" srcOrd="0" destOrd="0" presId="urn:microsoft.com/office/officeart/2018/5/layout/IconCircleLabelList"/>
    <dgm:cxn modelId="{440404AE-A491-413A-AB23-03BA9843F50D}" type="presOf" srcId="{8364C17C-8C67-44D0-9EB6-AC6DF6310FFC}" destId="{593E4BAE-439F-4E60-88B3-575777EAF013}" srcOrd="0" destOrd="0" presId="urn:microsoft.com/office/officeart/2018/5/layout/IconCircleLabelList"/>
    <dgm:cxn modelId="{6D9046B0-7013-4DC3-BEF7-B7A608A7534F}" type="presOf" srcId="{B0747924-DF79-47BB-8308-9B02BFC8F032}" destId="{99390A45-A363-4E0A-B377-AE35C4436CA3}" srcOrd="0" destOrd="0" presId="urn:microsoft.com/office/officeart/2018/5/layout/IconCircleLabelList"/>
    <dgm:cxn modelId="{904184CA-B976-4172-A62E-B8283E2B0590}" srcId="{C927EC5A-E588-41D1-9650-32E0C5E38D2C}" destId="{8364C17C-8C67-44D0-9EB6-AC6DF6310FFC}" srcOrd="5" destOrd="0" parTransId="{173F553B-14F7-4A51-A55D-67904F9A8177}" sibTransId="{5A58F3A8-E5E7-4CF9-A965-13AE87F41229}"/>
    <dgm:cxn modelId="{3CD5D7CB-6403-4819-B4EA-1B7B9C719B55}" type="presOf" srcId="{8E3F1C26-6CF8-418F-898E-AB13E60170CE}" destId="{FC56157C-4F5A-4C78-B254-11F17F0A2048}" srcOrd="0" destOrd="0" presId="urn:microsoft.com/office/officeart/2018/5/layout/IconCircleLabelList"/>
    <dgm:cxn modelId="{27FC89CF-789A-4198-AA5B-085F5F069A63}" srcId="{C927EC5A-E588-41D1-9650-32E0C5E38D2C}" destId="{B1C54C20-6883-4B67-A7DA-82121C421992}" srcOrd="6" destOrd="0" parTransId="{EFE3C65A-EB4B-44D4-85CF-EDC76E183A44}" sibTransId="{60823303-DDBB-4CC2-AE31-D4C3074A2AE4}"/>
    <dgm:cxn modelId="{FA73C3EA-173D-4F4B-B58D-6FE06B33B906}" srcId="{C927EC5A-E588-41D1-9650-32E0C5E38D2C}" destId="{26DC4DDF-7BF4-4255-9D44-D297D776ECB8}" srcOrd="4" destOrd="0" parTransId="{9AB17B5D-CB5E-4357-81D9-D23F443254F3}" sibTransId="{5DEED3CD-7EE4-48CF-9CD4-2466B0F9A4B7}"/>
    <dgm:cxn modelId="{EA9514F4-EA1B-4054-B87A-F0F7112AB0D6}" type="presOf" srcId="{C6B0DFF9-04AD-4387-ACDB-67D206A723A2}" destId="{A393F5CA-331F-4861-8DE9-EC5070951B57}" srcOrd="0" destOrd="0" presId="urn:microsoft.com/office/officeart/2018/5/layout/IconCircleLabelList"/>
    <dgm:cxn modelId="{F446EF14-0441-44F2-9DDB-F5A5E9F4DB8B}" type="presParOf" srcId="{0ED987A1-79C3-46AA-B285-6AEF4ABC25DE}" destId="{C266BE9F-692C-4034-A0A0-976B281F281F}" srcOrd="0" destOrd="0" presId="urn:microsoft.com/office/officeart/2018/5/layout/IconCircleLabelList"/>
    <dgm:cxn modelId="{654A67BF-D19B-4DCC-ABF7-1BBA3D48DEFC}" type="presParOf" srcId="{C266BE9F-692C-4034-A0A0-976B281F281F}" destId="{A50A9D07-5450-45E6-B492-8353E9BA52B9}" srcOrd="0" destOrd="0" presId="urn:microsoft.com/office/officeart/2018/5/layout/IconCircleLabelList"/>
    <dgm:cxn modelId="{CCA35297-AD46-4A38-BE43-C0B2451F331B}" type="presParOf" srcId="{C266BE9F-692C-4034-A0A0-976B281F281F}" destId="{AA90150E-0A47-4955-99C6-12256F37F19A}" srcOrd="1" destOrd="0" presId="urn:microsoft.com/office/officeart/2018/5/layout/IconCircleLabelList"/>
    <dgm:cxn modelId="{77E67094-5B93-40C7-8D46-4D4585CA4C91}" type="presParOf" srcId="{C266BE9F-692C-4034-A0A0-976B281F281F}" destId="{518F5B35-21A5-433F-919F-80A7A368B490}" srcOrd="2" destOrd="0" presId="urn:microsoft.com/office/officeart/2018/5/layout/IconCircleLabelList"/>
    <dgm:cxn modelId="{A294CE6C-7FEC-43B5-9307-3A104C950764}" type="presParOf" srcId="{C266BE9F-692C-4034-A0A0-976B281F281F}" destId="{FC56157C-4F5A-4C78-B254-11F17F0A2048}" srcOrd="3" destOrd="0" presId="urn:microsoft.com/office/officeart/2018/5/layout/IconCircleLabelList"/>
    <dgm:cxn modelId="{8A8D1249-5E2E-486C-88A7-5C74CEAC711D}" type="presParOf" srcId="{0ED987A1-79C3-46AA-B285-6AEF4ABC25DE}" destId="{4F667F8D-2D82-4093-BA30-4B6712FB1354}" srcOrd="1" destOrd="0" presId="urn:microsoft.com/office/officeart/2018/5/layout/IconCircleLabelList"/>
    <dgm:cxn modelId="{D304DB90-2247-4FC8-94B2-89F86DD16F66}" type="presParOf" srcId="{0ED987A1-79C3-46AA-B285-6AEF4ABC25DE}" destId="{39B170C4-6DF5-408B-AB44-55AF76AAB203}" srcOrd="2" destOrd="0" presId="urn:microsoft.com/office/officeart/2018/5/layout/IconCircleLabelList"/>
    <dgm:cxn modelId="{CBA80DFE-B44D-4557-990F-6F42D49F43D0}" type="presParOf" srcId="{39B170C4-6DF5-408B-AB44-55AF76AAB203}" destId="{56E256AA-8C93-4EA8-90B4-442D2FEE4B73}" srcOrd="0" destOrd="0" presId="urn:microsoft.com/office/officeart/2018/5/layout/IconCircleLabelList"/>
    <dgm:cxn modelId="{846CC526-935F-4F8E-996F-69C6281524FF}" type="presParOf" srcId="{39B170C4-6DF5-408B-AB44-55AF76AAB203}" destId="{D65E0496-6CA4-4BB8-AD41-A5C40BF73B89}" srcOrd="1" destOrd="0" presId="urn:microsoft.com/office/officeart/2018/5/layout/IconCircleLabelList"/>
    <dgm:cxn modelId="{48CBEB1F-6A5B-4073-BA6B-1EEFFACD8DB5}" type="presParOf" srcId="{39B170C4-6DF5-408B-AB44-55AF76AAB203}" destId="{84166649-17E3-4AF9-BC88-550A4DF5B291}" srcOrd="2" destOrd="0" presId="urn:microsoft.com/office/officeart/2018/5/layout/IconCircleLabelList"/>
    <dgm:cxn modelId="{8CC0BFF4-AF7F-4B23-BABB-218E48C2499F}" type="presParOf" srcId="{39B170C4-6DF5-408B-AB44-55AF76AAB203}" destId="{A393F5CA-331F-4861-8DE9-EC5070951B57}" srcOrd="3" destOrd="0" presId="urn:microsoft.com/office/officeart/2018/5/layout/IconCircleLabelList"/>
    <dgm:cxn modelId="{8AC12AFD-F2D1-4FF2-B093-78A959D5396B}" type="presParOf" srcId="{0ED987A1-79C3-46AA-B285-6AEF4ABC25DE}" destId="{7EB2315C-1940-4303-AD83-0A5C78F4C39A}" srcOrd="3" destOrd="0" presId="urn:microsoft.com/office/officeart/2018/5/layout/IconCircleLabelList"/>
    <dgm:cxn modelId="{FEEFF3F5-133A-4E79-B49E-22D20A032335}" type="presParOf" srcId="{0ED987A1-79C3-46AA-B285-6AEF4ABC25DE}" destId="{17B35DD4-2E53-4D3B-8615-103E27F4A053}" srcOrd="4" destOrd="0" presId="urn:microsoft.com/office/officeart/2018/5/layout/IconCircleLabelList"/>
    <dgm:cxn modelId="{BB2D60D0-E5CE-480A-BAC5-7F83FDF786B4}" type="presParOf" srcId="{17B35DD4-2E53-4D3B-8615-103E27F4A053}" destId="{B85E4FD2-AAC7-47AF-8AB0-481D3C48CCF9}" srcOrd="0" destOrd="0" presId="urn:microsoft.com/office/officeart/2018/5/layout/IconCircleLabelList"/>
    <dgm:cxn modelId="{C5EE81FB-B5D5-418D-90B8-6DCC6B81206F}" type="presParOf" srcId="{17B35DD4-2E53-4D3B-8615-103E27F4A053}" destId="{83507198-A458-4384-B309-42EE43F2D42F}" srcOrd="1" destOrd="0" presId="urn:microsoft.com/office/officeart/2018/5/layout/IconCircleLabelList"/>
    <dgm:cxn modelId="{75B971FD-C91E-4380-BD0B-2A855A9A0768}" type="presParOf" srcId="{17B35DD4-2E53-4D3B-8615-103E27F4A053}" destId="{88862C88-13AF-41E2-A661-7802EAB5E2A8}" srcOrd="2" destOrd="0" presId="urn:microsoft.com/office/officeart/2018/5/layout/IconCircleLabelList"/>
    <dgm:cxn modelId="{47222229-994E-4873-A051-74924B667A4E}" type="presParOf" srcId="{17B35DD4-2E53-4D3B-8615-103E27F4A053}" destId="{243F0701-CDDF-4386-9511-BA00A3FFEB29}" srcOrd="3" destOrd="0" presId="urn:microsoft.com/office/officeart/2018/5/layout/IconCircleLabelList"/>
    <dgm:cxn modelId="{CC86777B-F0A6-444F-A1B1-6539481A24E9}" type="presParOf" srcId="{0ED987A1-79C3-46AA-B285-6AEF4ABC25DE}" destId="{F416111A-BCBB-4A20-BDBD-8597E0E2D46A}" srcOrd="5" destOrd="0" presId="urn:microsoft.com/office/officeart/2018/5/layout/IconCircleLabelList"/>
    <dgm:cxn modelId="{87A8E334-EAD2-4582-9AB4-8D3CDACD6BBB}" type="presParOf" srcId="{0ED987A1-79C3-46AA-B285-6AEF4ABC25DE}" destId="{EAADC51D-36DB-4A86-A1A8-DD9F7957FE98}" srcOrd="6" destOrd="0" presId="urn:microsoft.com/office/officeart/2018/5/layout/IconCircleLabelList"/>
    <dgm:cxn modelId="{88C47BE0-7E9E-411B-BFDF-159B08BA8F0F}" type="presParOf" srcId="{EAADC51D-36DB-4A86-A1A8-DD9F7957FE98}" destId="{D95C0FC5-B555-40AF-B390-23D53B5643D1}" srcOrd="0" destOrd="0" presId="urn:microsoft.com/office/officeart/2018/5/layout/IconCircleLabelList"/>
    <dgm:cxn modelId="{C66E27DE-4E16-404E-9A86-FB9150E3CB95}" type="presParOf" srcId="{EAADC51D-36DB-4A86-A1A8-DD9F7957FE98}" destId="{B4F1F354-DFA9-4CA3-961A-0E3D32287AC4}" srcOrd="1" destOrd="0" presId="urn:microsoft.com/office/officeart/2018/5/layout/IconCircleLabelList"/>
    <dgm:cxn modelId="{9BFF408F-31E9-441B-9B38-55B016356116}" type="presParOf" srcId="{EAADC51D-36DB-4A86-A1A8-DD9F7957FE98}" destId="{CDAC6009-D85A-4880-BCD3-4D471BD79577}" srcOrd="2" destOrd="0" presId="urn:microsoft.com/office/officeart/2018/5/layout/IconCircleLabelList"/>
    <dgm:cxn modelId="{6898A8B1-2BFF-45D6-89AB-E8E6C4AB2398}" type="presParOf" srcId="{EAADC51D-36DB-4A86-A1A8-DD9F7957FE98}" destId="{D1B0467F-CBEE-4907-A79F-4502701E0D2F}" srcOrd="3" destOrd="0" presId="urn:microsoft.com/office/officeart/2018/5/layout/IconCircleLabelList"/>
    <dgm:cxn modelId="{90DE164C-49E2-4472-AC22-AD97C8EE0B57}" type="presParOf" srcId="{0ED987A1-79C3-46AA-B285-6AEF4ABC25DE}" destId="{B35A2FC1-89C9-49C3-9832-244F7383FD6F}" srcOrd="7" destOrd="0" presId="urn:microsoft.com/office/officeart/2018/5/layout/IconCircleLabelList"/>
    <dgm:cxn modelId="{FD290324-15E4-4F31-B445-94BB8DAE640B}" type="presParOf" srcId="{0ED987A1-79C3-46AA-B285-6AEF4ABC25DE}" destId="{FF65AD71-602B-4A1A-AF7D-149A47335BC2}" srcOrd="8" destOrd="0" presId="urn:microsoft.com/office/officeart/2018/5/layout/IconCircleLabelList"/>
    <dgm:cxn modelId="{CD245E86-F4C3-4C82-B042-CC22783A9012}" type="presParOf" srcId="{FF65AD71-602B-4A1A-AF7D-149A47335BC2}" destId="{57DBD077-D6B3-4B51-9AA3-6050622A42A4}" srcOrd="0" destOrd="0" presId="urn:microsoft.com/office/officeart/2018/5/layout/IconCircleLabelList"/>
    <dgm:cxn modelId="{9182605C-4D5D-47DC-A85E-2810EC71E7B3}" type="presParOf" srcId="{FF65AD71-602B-4A1A-AF7D-149A47335BC2}" destId="{815DAFE2-FCB3-48E7-8706-63A0D5E68253}" srcOrd="1" destOrd="0" presId="urn:microsoft.com/office/officeart/2018/5/layout/IconCircleLabelList"/>
    <dgm:cxn modelId="{DC00DBEB-1E56-4A74-9C45-6643A757FFBB}" type="presParOf" srcId="{FF65AD71-602B-4A1A-AF7D-149A47335BC2}" destId="{EC7B6CA6-B56F-456D-90AD-091E3113CFD2}" srcOrd="2" destOrd="0" presId="urn:microsoft.com/office/officeart/2018/5/layout/IconCircleLabelList"/>
    <dgm:cxn modelId="{01FB76B6-DC5D-430F-9067-26A7458717C6}" type="presParOf" srcId="{FF65AD71-602B-4A1A-AF7D-149A47335BC2}" destId="{928AC12C-A480-43EC-9A53-DD8EE43A3B3F}" srcOrd="3" destOrd="0" presId="urn:microsoft.com/office/officeart/2018/5/layout/IconCircleLabelList"/>
    <dgm:cxn modelId="{B6150AD8-BB02-4261-850B-D247A3EB84A5}" type="presParOf" srcId="{0ED987A1-79C3-46AA-B285-6AEF4ABC25DE}" destId="{C149F392-5D4D-4575-AF33-C4C515C429E5}" srcOrd="9" destOrd="0" presId="urn:microsoft.com/office/officeart/2018/5/layout/IconCircleLabelList"/>
    <dgm:cxn modelId="{A9F85CD0-5E17-4C87-BB41-D916F89C9242}" type="presParOf" srcId="{0ED987A1-79C3-46AA-B285-6AEF4ABC25DE}" destId="{6B6BC315-ED13-4F40-B7B8-4D9DDAB41EBE}" srcOrd="10" destOrd="0" presId="urn:microsoft.com/office/officeart/2018/5/layout/IconCircleLabelList"/>
    <dgm:cxn modelId="{82BBE812-AB4F-4273-B9C0-6608B512B276}" type="presParOf" srcId="{6B6BC315-ED13-4F40-B7B8-4D9DDAB41EBE}" destId="{D414EF6F-434C-499C-83DD-B6E9AF6DC514}" srcOrd="0" destOrd="0" presId="urn:microsoft.com/office/officeart/2018/5/layout/IconCircleLabelList"/>
    <dgm:cxn modelId="{2E468A7A-2AAB-4695-8179-65D56F50FA30}" type="presParOf" srcId="{6B6BC315-ED13-4F40-B7B8-4D9DDAB41EBE}" destId="{5AF202CC-16DF-45A9-9070-646F244CB5C1}" srcOrd="1" destOrd="0" presId="urn:microsoft.com/office/officeart/2018/5/layout/IconCircleLabelList"/>
    <dgm:cxn modelId="{D3FD4ACC-FBE8-4964-B7E1-B0F11D830168}" type="presParOf" srcId="{6B6BC315-ED13-4F40-B7B8-4D9DDAB41EBE}" destId="{4E325AA4-D16C-4137-8CB2-1AE8590012D4}" srcOrd="2" destOrd="0" presId="urn:microsoft.com/office/officeart/2018/5/layout/IconCircleLabelList"/>
    <dgm:cxn modelId="{8E9AD6A6-3E6E-4C25-BEB4-297A3739191B}" type="presParOf" srcId="{6B6BC315-ED13-4F40-B7B8-4D9DDAB41EBE}" destId="{593E4BAE-439F-4E60-88B3-575777EAF013}" srcOrd="3" destOrd="0" presId="urn:microsoft.com/office/officeart/2018/5/layout/IconCircleLabelList"/>
    <dgm:cxn modelId="{B228DE43-729A-4D4C-B0DC-ADD39D63C3DC}" type="presParOf" srcId="{0ED987A1-79C3-46AA-B285-6AEF4ABC25DE}" destId="{2797B522-BA04-4FEF-B295-166779A1EEA2}" srcOrd="11" destOrd="0" presId="urn:microsoft.com/office/officeart/2018/5/layout/IconCircleLabelList"/>
    <dgm:cxn modelId="{DE6FB383-FF76-459A-953F-11C3CF5A501C}" type="presParOf" srcId="{0ED987A1-79C3-46AA-B285-6AEF4ABC25DE}" destId="{68970183-A479-4E42-B7B0-9EF723238C1E}" srcOrd="12" destOrd="0" presId="urn:microsoft.com/office/officeart/2018/5/layout/IconCircleLabelList"/>
    <dgm:cxn modelId="{836F5D6E-326B-4E48-9D87-FF2AEF80AF1B}" type="presParOf" srcId="{68970183-A479-4E42-B7B0-9EF723238C1E}" destId="{2F2A1346-EBB7-4D81-90BB-23E9E1F266C1}" srcOrd="0" destOrd="0" presId="urn:microsoft.com/office/officeart/2018/5/layout/IconCircleLabelList"/>
    <dgm:cxn modelId="{8BB13E09-926A-44F7-BE46-5E0CDBF92798}" type="presParOf" srcId="{68970183-A479-4E42-B7B0-9EF723238C1E}" destId="{251B909B-16D5-4478-8712-6C179E1136B1}" srcOrd="1" destOrd="0" presId="urn:microsoft.com/office/officeart/2018/5/layout/IconCircleLabelList"/>
    <dgm:cxn modelId="{D80A8ACD-C882-4E10-89F4-34810934948B}" type="presParOf" srcId="{68970183-A479-4E42-B7B0-9EF723238C1E}" destId="{42B945DC-6809-4A7B-A40E-1FCB0158CC2C}" srcOrd="2" destOrd="0" presId="urn:microsoft.com/office/officeart/2018/5/layout/IconCircleLabelList"/>
    <dgm:cxn modelId="{21B051CE-9712-47AD-9AD3-B3F3216CBA86}" type="presParOf" srcId="{68970183-A479-4E42-B7B0-9EF723238C1E}" destId="{EF52BF74-5733-4D7B-8E2F-9A3B2FB1D7B0}" srcOrd="3" destOrd="0" presId="urn:microsoft.com/office/officeart/2018/5/layout/IconCircleLabelList"/>
    <dgm:cxn modelId="{97176A9D-E9A1-494E-BCF2-2187D75DC482}" type="presParOf" srcId="{0ED987A1-79C3-46AA-B285-6AEF4ABC25DE}" destId="{0868319D-EA4B-4FD2-895D-6B2D0A9B57F7}" srcOrd="13" destOrd="0" presId="urn:microsoft.com/office/officeart/2018/5/layout/IconCircleLabelList"/>
    <dgm:cxn modelId="{02A517C4-0E02-49DF-96C3-234D79FFDD16}" type="presParOf" srcId="{0ED987A1-79C3-46AA-B285-6AEF4ABC25DE}" destId="{EDC75D0D-B822-40E4-8BFB-8C1699F9B382}" srcOrd="14" destOrd="0" presId="urn:microsoft.com/office/officeart/2018/5/layout/IconCircleLabelList"/>
    <dgm:cxn modelId="{130FB861-B38B-4AB7-A2A8-68AC080BE50C}" type="presParOf" srcId="{EDC75D0D-B822-40E4-8BFB-8C1699F9B382}" destId="{9263EB0E-FBFB-4BBF-AA8A-F2A89D82E885}" srcOrd="0" destOrd="0" presId="urn:microsoft.com/office/officeart/2018/5/layout/IconCircleLabelList"/>
    <dgm:cxn modelId="{CDD080AF-63E8-4C1E-93D6-D791BF0CF1E6}" type="presParOf" srcId="{EDC75D0D-B822-40E4-8BFB-8C1699F9B382}" destId="{0E9D9590-1E94-4F16-B8D3-AB60FF410463}" srcOrd="1" destOrd="0" presId="urn:microsoft.com/office/officeart/2018/5/layout/IconCircleLabelList"/>
    <dgm:cxn modelId="{20581413-F948-426C-A719-43A0378A9837}" type="presParOf" srcId="{EDC75D0D-B822-40E4-8BFB-8C1699F9B382}" destId="{C952AAAB-E34D-486E-8543-C0E4F75064A3}" srcOrd="2" destOrd="0" presId="urn:microsoft.com/office/officeart/2018/5/layout/IconCircleLabelList"/>
    <dgm:cxn modelId="{3D0DE100-0234-4AD0-BAAB-F86F53C5FE75}" type="presParOf" srcId="{EDC75D0D-B822-40E4-8BFB-8C1699F9B382}" destId="{99390A45-A363-4E0A-B377-AE35C4436CA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CEBFB-B6C0-4518-9E76-B1250D3AEE20}">
      <dsp:nvSpPr>
        <dsp:cNvPr id="0" name=""/>
        <dsp:cNvSpPr/>
      </dsp:nvSpPr>
      <dsp:spPr>
        <a:xfrm>
          <a:off x="52056" y="886005"/>
          <a:ext cx="1673248" cy="1081916"/>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3BB2D-F9F1-4489-93C4-A156AC3849E7}">
      <dsp:nvSpPr>
        <dsp:cNvPr id="0" name=""/>
        <dsp:cNvSpPr/>
      </dsp:nvSpPr>
      <dsp:spPr>
        <a:xfrm>
          <a:off x="578295" y="1135237"/>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0CD1A-2D28-4054-8809-838E618A0595}">
      <dsp:nvSpPr>
        <dsp:cNvPr id="0" name=""/>
        <dsp:cNvSpPr/>
      </dsp:nvSpPr>
      <dsp:spPr>
        <a:xfrm>
          <a:off x="1864" y="2304911"/>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100000"/>
            </a:lnSpc>
            <a:spcBef>
              <a:spcPct val="0"/>
            </a:spcBef>
            <a:spcAft>
              <a:spcPct val="35000"/>
            </a:spcAft>
            <a:buNone/>
            <a:defRPr cap="all"/>
          </a:pPr>
          <a:r>
            <a:rPr lang="en-US" sz="2300" b="0" i="0" u="none" strike="noStrike" kern="1200" cap="all" baseline="0" noProof="0">
              <a:solidFill>
                <a:schemeClr val="tx1"/>
              </a:solidFill>
              <a:latin typeface="Century Gothic"/>
            </a:rPr>
            <a:t>Leadership</a:t>
          </a:r>
        </a:p>
      </dsp:txBody>
      <dsp:txXfrm>
        <a:off x="1864" y="2304911"/>
        <a:ext cx="1773632" cy="709453"/>
      </dsp:txXfrm>
    </dsp:sp>
    <dsp:sp modelId="{F82A6E7C-4234-4816-9EB8-ED399009E25C}">
      <dsp:nvSpPr>
        <dsp:cNvPr id="0" name=""/>
        <dsp:cNvSpPr/>
      </dsp:nvSpPr>
      <dsp:spPr>
        <a:xfrm>
          <a:off x="2136075" y="886005"/>
          <a:ext cx="1673248" cy="1081916"/>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5F9BB-3E28-4026-A392-7F4C0A3085E2}">
      <dsp:nvSpPr>
        <dsp:cNvPr id="0" name=""/>
        <dsp:cNvSpPr/>
      </dsp:nvSpPr>
      <dsp:spPr>
        <a:xfrm>
          <a:off x="2662313" y="1116577"/>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F61D3-444E-4541-AC4F-326FDA9BEAF3}">
      <dsp:nvSpPr>
        <dsp:cNvPr id="0" name=""/>
        <dsp:cNvSpPr/>
      </dsp:nvSpPr>
      <dsp:spPr>
        <a:xfrm>
          <a:off x="2085883" y="2304911"/>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100000"/>
            </a:lnSpc>
            <a:spcBef>
              <a:spcPct val="0"/>
            </a:spcBef>
            <a:spcAft>
              <a:spcPct val="35000"/>
            </a:spcAft>
            <a:buNone/>
            <a:defRPr cap="all"/>
          </a:pPr>
          <a:r>
            <a:rPr lang="en-US" sz="2300" kern="1200">
              <a:latin typeface="Century Gothic" panose="020B0502020202020204"/>
            </a:rPr>
            <a:t>Identity</a:t>
          </a:r>
          <a:endParaRPr lang="en-US" sz="2300" kern="1200"/>
        </a:p>
      </dsp:txBody>
      <dsp:txXfrm>
        <a:off x="2085883" y="2304911"/>
        <a:ext cx="1773632" cy="709453"/>
      </dsp:txXfrm>
    </dsp:sp>
    <dsp:sp modelId="{CA848760-99D5-488A-AFB3-9EA6BD946B87}">
      <dsp:nvSpPr>
        <dsp:cNvPr id="0" name=""/>
        <dsp:cNvSpPr/>
      </dsp:nvSpPr>
      <dsp:spPr>
        <a:xfrm>
          <a:off x="4220094" y="886005"/>
          <a:ext cx="1673248" cy="1081916"/>
        </a:xfrm>
        <a:prstGeom prst="wedgeRectCallout">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546ED-1D49-469E-BE29-17C87FAFD7C8}">
      <dsp:nvSpPr>
        <dsp:cNvPr id="0" name=""/>
        <dsp:cNvSpPr/>
      </dsp:nvSpPr>
      <dsp:spPr>
        <a:xfrm>
          <a:off x="4770772" y="1116577"/>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0347C-5C69-4C15-9A6A-3E9A9E20C3DA}">
      <dsp:nvSpPr>
        <dsp:cNvPr id="0" name=""/>
        <dsp:cNvSpPr/>
      </dsp:nvSpPr>
      <dsp:spPr>
        <a:xfrm>
          <a:off x="4169901" y="2304911"/>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100000"/>
            </a:lnSpc>
            <a:spcBef>
              <a:spcPct val="0"/>
            </a:spcBef>
            <a:spcAft>
              <a:spcPct val="35000"/>
            </a:spcAft>
            <a:buNone/>
            <a:defRPr cap="all"/>
          </a:pPr>
          <a:r>
            <a:rPr lang="en-US" sz="2300" kern="1200">
              <a:latin typeface="Century Gothic" panose="020B0502020202020204"/>
            </a:rPr>
            <a:t>Team Building</a:t>
          </a:r>
          <a:endParaRPr lang="en-US" sz="2300" kern="1200"/>
        </a:p>
      </dsp:txBody>
      <dsp:txXfrm>
        <a:off x="4169901" y="2304911"/>
        <a:ext cx="1773632" cy="70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A9D07-5450-45E6-B492-8353E9BA52B9}">
      <dsp:nvSpPr>
        <dsp:cNvPr id="0" name=""/>
        <dsp:cNvSpPr/>
      </dsp:nvSpPr>
      <dsp:spPr>
        <a:xfrm>
          <a:off x="831515"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0150E-0A47-4955-99C6-12256F37F19A}">
      <dsp:nvSpPr>
        <dsp:cNvPr id="0" name=""/>
        <dsp:cNvSpPr/>
      </dsp:nvSpPr>
      <dsp:spPr>
        <a:xfrm>
          <a:off x="1009757" y="179798"/>
          <a:ext cx="479882" cy="479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56157C-4F5A-4C78-B254-11F17F0A2048}">
      <dsp:nvSpPr>
        <dsp:cNvPr id="0" name=""/>
        <dsp:cNvSpPr/>
      </dsp:nvSpPr>
      <dsp:spPr>
        <a:xfrm>
          <a:off x="564152"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Communication </a:t>
          </a:r>
        </a:p>
      </dsp:txBody>
      <dsp:txXfrm>
        <a:off x="564152" y="1098431"/>
        <a:ext cx="1371093" cy="548437"/>
      </dsp:txXfrm>
    </dsp:sp>
    <dsp:sp modelId="{56E256AA-8C93-4EA8-90B4-442D2FEE4B73}">
      <dsp:nvSpPr>
        <dsp:cNvPr id="0" name=""/>
        <dsp:cNvSpPr/>
      </dsp:nvSpPr>
      <dsp:spPr>
        <a:xfrm>
          <a:off x="2442550"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E0496-6CA4-4BB8-AD41-A5C40BF73B89}">
      <dsp:nvSpPr>
        <dsp:cNvPr id="0" name=""/>
        <dsp:cNvSpPr/>
      </dsp:nvSpPr>
      <dsp:spPr>
        <a:xfrm>
          <a:off x="2620792" y="179798"/>
          <a:ext cx="479882" cy="479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93F5CA-331F-4861-8DE9-EC5070951B57}">
      <dsp:nvSpPr>
        <dsp:cNvPr id="0" name=""/>
        <dsp:cNvSpPr/>
      </dsp:nvSpPr>
      <dsp:spPr>
        <a:xfrm>
          <a:off x="2175187"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Teamwork</a:t>
          </a:r>
        </a:p>
      </dsp:txBody>
      <dsp:txXfrm>
        <a:off x="2175187" y="1098431"/>
        <a:ext cx="1371093" cy="548437"/>
      </dsp:txXfrm>
    </dsp:sp>
    <dsp:sp modelId="{B85E4FD2-AAC7-47AF-8AB0-481D3C48CCF9}">
      <dsp:nvSpPr>
        <dsp:cNvPr id="0" name=""/>
        <dsp:cNvSpPr/>
      </dsp:nvSpPr>
      <dsp:spPr>
        <a:xfrm>
          <a:off x="4053585"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07198-A458-4384-B309-42EE43F2D42F}">
      <dsp:nvSpPr>
        <dsp:cNvPr id="0" name=""/>
        <dsp:cNvSpPr/>
      </dsp:nvSpPr>
      <dsp:spPr>
        <a:xfrm>
          <a:off x="4231828" y="179798"/>
          <a:ext cx="479882" cy="4798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3F0701-CDDF-4386-9511-BA00A3FFEB29}">
      <dsp:nvSpPr>
        <dsp:cNvPr id="0" name=""/>
        <dsp:cNvSpPr/>
      </dsp:nvSpPr>
      <dsp:spPr>
        <a:xfrm>
          <a:off x="3786222"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Responsibility</a:t>
          </a:r>
        </a:p>
      </dsp:txBody>
      <dsp:txXfrm>
        <a:off x="3786222" y="1098431"/>
        <a:ext cx="1371093" cy="548437"/>
      </dsp:txXfrm>
    </dsp:sp>
    <dsp:sp modelId="{D95C0FC5-B555-40AF-B390-23D53B5643D1}">
      <dsp:nvSpPr>
        <dsp:cNvPr id="0" name=""/>
        <dsp:cNvSpPr/>
      </dsp:nvSpPr>
      <dsp:spPr>
        <a:xfrm>
          <a:off x="5664620"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1F354-DFA9-4CA3-961A-0E3D32287AC4}">
      <dsp:nvSpPr>
        <dsp:cNvPr id="0" name=""/>
        <dsp:cNvSpPr/>
      </dsp:nvSpPr>
      <dsp:spPr>
        <a:xfrm>
          <a:off x="5842863" y="179798"/>
          <a:ext cx="479882" cy="4798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B0467F-CBEE-4907-A79F-4502701E0D2F}">
      <dsp:nvSpPr>
        <dsp:cNvPr id="0" name=""/>
        <dsp:cNvSpPr/>
      </dsp:nvSpPr>
      <dsp:spPr>
        <a:xfrm>
          <a:off x="5397257"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Flexibility</a:t>
          </a:r>
        </a:p>
      </dsp:txBody>
      <dsp:txXfrm>
        <a:off x="5397257" y="1098431"/>
        <a:ext cx="1371093" cy="548437"/>
      </dsp:txXfrm>
    </dsp:sp>
    <dsp:sp modelId="{57DBD077-D6B3-4B51-9AA3-6050622A42A4}">
      <dsp:nvSpPr>
        <dsp:cNvPr id="0" name=""/>
        <dsp:cNvSpPr/>
      </dsp:nvSpPr>
      <dsp:spPr>
        <a:xfrm>
          <a:off x="7275656"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AFE2-FCB3-48E7-8706-63A0D5E68253}">
      <dsp:nvSpPr>
        <dsp:cNvPr id="0" name=""/>
        <dsp:cNvSpPr/>
      </dsp:nvSpPr>
      <dsp:spPr>
        <a:xfrm>
          <a:off x="7453898" y="179798"/>
          <a:ext cx="479882" cy="4798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8AC12C-A480-43EC-9A53-DD8EE43A3B3F}">
      <dsp:nvSpPr>
        <dsp:cNvPr id="0" name=""/>
        <dsp:cNvSpPr/>
      </dsp:nvSpPr>
      <dsp:spPr>
        <a:xfrm>
          <a:off x="7008292"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Cooperation</a:t>
          </a:r>
        </a:p>
      </dsp:txBody>
      <dsp:txXfrm>
        <a:off x="7008292" y="1098431"/>
        <a:ext cx="1371093" cy="548437"/>
      </dsp:txXfrm>
    </dsp:sp>
    <dsp:sp modelId="{D414EF6F-434C-499C-83DD-B6E9AF6DC514}">
      <dsp:nvSpPr>
        <dsp:cNvPr id="0" name=""/>
        <dsp:cNvSpPr/>
      </dsp:nvSpPr>
      <dsp:spPr>
        <a:xfrm>
          <a:off x="8886691" y="1556"/>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202CC-16DF-45A9-9070-646F244CB5C1}">
      <dsp:nvSpPr>
        <dsp:cNvPr id="0" name=""/>
        <dsp:cNvSpPr/>
      </dsp:nvSpPr>
      <dsp:spPr>
        <a:xfrm>
          <a:off x="9064933" y="179798"/>
          <a:ext cx="479882" cy="4798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3E4BAE-439F-4E60-88B3-575777EAF013}">
      <dsp:nvSpPr>
        <dsp:cNvPr id="0" name=""/>
        <dsp:cNvSpPr/>
      </dsp:nvSpPr>
      <dsp:spPr>
        <a:xfrm>
          <a:off x="8619328" y="1098431"/>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Support</a:t>
          </a:r>
        </a:p>
      </dsp:txBody>
      <dsp:txXfrm>
        <a:off x="8619328" y="1098431"/>
        <a:ext cx="1371093" cy="548437"/>
      </dsp:txXfrm>
    </dsp:sp>
    <dsp:sp modelId="{2F2A1346-EBB7-4D81-90BB-23E9E1F266C1}">
      <dsp:nvSpPr>
        <dsp:cNvPr id="0" name=""/>
        <dsp:cNvSpPr/>
      </dsp:nvSpPr>
      <dsp:spPr>
        <a:xfrm>
          <a:off x="4053585" y="1989642"/>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B909B-16D5-4478-8712-6C179E1136B1}">
      <dsp:nvSpPr>
        <dsp:cNvPr id="0" name=""/>
        <dsp:cNvSpPr/>
      </dsp:nvSpPr>
      <dsp:spPr>
        <a:xfrm>
          <a:off x="4231828" y="2167884"/>
          <a:ext cx="479882" cy="47988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52BF74-5733-4D7B-8E2F-9A3B2FB1D7B0}">
      <dsp:nvSpPr>
        <dsp:cNvPr id="0" name=""/>
        <dsp:cNvSpPr/>
      </dsp:nvSpPr>
      <dsp:spPr>
        <a:xfrm>
          <a:off x="3786222" y="3086517"/>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Good leadership</a:t>
          </a:r>
        </a:p>
      </dsp:txBody>
      <dsp:txXfrm>
        <a:off x="3786222" y="3086517"/>
        <a:ext cx="1371093" cy="548437"/>
      </dsp:txXfrm>
    </dsp:sp>
    <dsp:sp modelId="{9263EB0E-FBFB-4BBF-AA8A-F2A89D82E885}">
      <dsp:nvSpPr>
        <dsp:cNvPr id="0" name=""/>
        <dsp:cNvSpPr/>
      </dsp:nvSpPr>
      <dsp:spPr>
        <a:xfrm>
          <a:off x="5664620" y="1989642"/>
          <a:ext cx="836367" cy="83636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D9590-1E94-4F16-B8D3-AB60FF410463}">
      <dsp:nvSpPr>
        <dsp:cNvPr id="0" name=""/>
        <dsp:cNvSpPr/>
      </dsp:nvSpPr>
      <dsp:spPr>
        <a:xfrm>
          <a:off x="5842863" y="2167884"/>
          <a:ext cx="479882" cy="47988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390A45-A363-4E0A-B377-AE35C4436CA3}">
      <dsp:nvSpPr>
        <dsp:cNvPr id="0" name=""/>
        <dsp:cNvSpPr/>
      </dsp:nvSpPr>
      <dsp:spPr>
        <a:xfrm>
          <a:off x="5397257" y="3086517"/>
          <a:ext cx="1371093" cy="5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Respect </a:t>
          </a:r>
        </a:p>
      </dsp:txBody>
      <dsp:txXfrm>
        <a:off x="5397257" y="3086517"/>
        <a:ext cx="1371093" cy="54843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A3E3B5-3C0F-4FCC-99FF-E02E16DDA4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7AA3CA-F615-41CD-B45B-373984C95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A36C9A-E64A-48E1-B2B6-AC49B2D58AB0}" type="datetimeFigureOut">
              <a:rPr lang="en-US" smtClean="0"/>
              <a:t>8/27/2019</a:t>
            </a:fld>
            <a:endParaRPr lang="en-US"/>
          </a:p>
        </p:txBody>
      </p:sp>
      <p:sp>
        <p:nvSpPr>
          <p:cNvPr id="4" name="Footer Placeholder 3">
            <a:extLst>
              <a:ext uri="{FF2B5EF4-FFF2-40B4-BE49-F238E27FC236}">
                <a16:creationId xmlns:a16="http://schemas.microsoft.com/office/drawing/2014/main" id="{9DC61D4D-C2A2-49AE-B174-07713FDC4C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7EFAC3-93A5-4E12-A48D-261E2EE461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1D3E25-7116-47ED-B061-426087685ED1}" type="slidenum">
              <a:rPr lang="en-US" smtClean="0"/>
              <a:t>‹#›</a:t>
            </a:fld>
            <a:endParaRPr lang="en-US"/>
          </a:p>
        </p:txBody>
      </p:sp>
    </p:spTree>
    <p:extLst>
      <p:ext uri="{BB962C8B-B14F-4D97-AF65-F5344CB8AC3E}">
        <p14:creationId xmlns:p14="http://schemas.microsoft.com/office/powerpoint/2010/main" val="312077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D4229-0A39-4F8C-BFC9-6A718054614E}"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3C94F-1AC3-4D46-8131-A90B961F865B}" type="slidenum">
              <a:rPr lang="en-US" smtClean="0"/>
              <a:t>‹#›</a:t>
            </a:fld>
            <a:endParaRPr lang="en-US"/>
          </a:p>
        </p:txBody>
      </p:sp>
    </p:spTree>
    <p:extLst>
      <p:ext uri="{BB962C8B-B14F-4D97-AF65-F5344CB8AC3E}">
        <p14:creationId xmlns:p14="http://schemas.microsoft.com/office/powerpoint/2010/main" val="224040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C94F-1AC3-4D46-8131-A90B961F865B}" type="slidenum">
              <a:rPr lang="en-US" smtClean="0"/>
              <a:t>1</a:t>
            </a:fld>
            <a:endParaRPr lang="en-US"/>
          </a:p>
        </p:txBody>
      </p:sp>
    </p:spTree>
    <p:extLst>
      <p:ext uri="{BB962C8B-B14F-4D97-AF65-F5344CB8AC3E}">
        <p14:creationId xmlns:p14="http://schemas.microsoft.com/office/powerpoint/2010/main" val="305125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C94F-1AC3-4D46-8131-A90B961F865B}" type="slidenum">
              <a:rPr lang="en-US" smtClean="0"/>
              <a:t>2</a:t>
            </a:fld>
            <a:endParaRPr lang="en-US"/>
          </a:p>
        </p:txBody>
      </p:sp>
    </p:spTree>
    <p:extLst>
      <p:ext uri="{BB962C8B-B14F-4D97-AF65-F5344CB8AC3E}">
        <p14:creationId xmlns:p14="http://schemas.microsoft.com/office/powerpoint/2010/main" val="153565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C94F-1AC3-4D46-8131-A90B961F865B}" type="slidenum">
              <a:rPr lang="en-US" smtClean="0"/>
              <a:t>3</a:t>
            </a:fld>
            <a:endParaRPr lang="en-US"/>
          </a:p>
        </p:txBody>
      </p:sp>
    </p:spTree>
    <p:extLst>
      <p:ext uri="{BB962C8B-B14F-4D97-AF65-F5344CB8AC3E}">
        <p14:creationId xmlns:p14="http://schemas.microsoft.com/office/powerpoint/2010/main" val="410193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23C94F-1AC3-4D46-8131-A90B961F865B}" type="slidenum">
              <a:rPr lang="en-US" smtClean="0"/>
              <a:t>12</a:t>
            </a:fld>
            <a:endParaRPr lang="en-US"/>
          </a:p>
        </p:txBody>
      </p:sp>
    </p:spTree>
    <p:extLst>
      <p:ext uri="{BB962C8B-B14F-4D97-AF65-F5344CB8AC3E}">
        <p14:creationId xmlns:p14="http://schemas.microsoft.com/office/powerpoint/2010/main" val="24619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8/27/2019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8/27/2019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9.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people in front of a crowd&#10;&#10;Description generated with very high confidence">
            <a:extLst>
              <a:ext uri="{FF2B5EF4-FFF2-40B4-BE49-F238E27FC236}">
                <a16:creationId xmlns:a16="http://schemas.microsoft.com/office/drawing/2014/main" id="{FB5DBD6C-E8A8-B349-AC85-61C44AAEA056}"/>
              </a:ext>
            </a:extLst>
          </p:cNvPr>
          <p:cNvPicPr>
            <a:picLocks noChangeAspect="1"/>
          </p:cNvPicPr>
          <p:nvPr/>
        </p:nvPicPr>
        <p:blipFill rotWithShape="1">
          <a:blip r:embed="rId3"/>
          <a:srcRect t="39995"/>
          <a:stretch/>
        </p:blipFill>
        <p:spPr>
          <a:xfrm>
            <a:off x="-1" y="-1"/>
            <a:ext cx="12192001" cy="4883281"/>
          </a:xfrm>
          <a:prstGeom prst="rect">
            <a:avLst/>
          </a:prstGeom>
        </p:spPr>
      </p:pic>
      <p:sp>
        <p:nvSpPr>
          <p:cNvPr id="10" name="Freeform 9">
            <a:extLst>
              <a:ext uri="{FF2B5EF4-FFF2-40B4-BE49-F238E27FC236}">
                <a16:creationId xmlns:a16="http://schemas.microsoft.com/office/drawing/2014/main" id="{FD93103C-50F9-4D8C-9032-AB9F9BA5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65035" y="4628853"/>
            <a:ext cx="11804369" cy="1042935"/>
          </a:xfrm>
        </p:spPr>
        <p:txBody>
          <a:bodyPr>
            <a:normAutofit/>
          </a:bodyPr>
          <a:lstStyle/>
          <a:p>
            <a:r>
              <a:rPr lang="en-US" sz="4000" dirty="0"/>
              <a:t>Reflecting on L.I.T. </a:t>
            </a:r>
            <a:endParaRPr lang="en-US" dirty="0"/>
          </a:p>
        </p:txBody>
      </p:sp>
      <p:sp>
        <p:nvSpPr>
          <p:cNvPr id="4" name="Subtitle 3">
            <a:extLst>
              <a:ext uri="{FF2B5EF4-FFF2-40B4-BE49-F238E27FC236}">
                <a16:creationId xmlns:a16="http://schemas.microsoft.com/office/drawing/2014/main" id="{9CA982C5-8822-5F41-B151-CBFC3278D992}"/>
              </a:ext>
            </a:extLst>
          </p:cNvPr>
          <p:cNvSpPr>
            <a:spLocks noGrp="1"/>
          </p:cNvSpPr>
          <p:nvPr>
            <p:ph type="subTitle" idx="1"/>
          </p:nvPr>
        </p:nvSpPr>
        <p:spPr>
          <a:xfrm>
            <a:off x="301904" y="6053231"/>
            <a:ext cx="10572000" cy="434974"/>
          </a:xfrm>
        </p:spPr>
        <p:txBody>
          <a:bodyPr>
            <a:normAutofit lnSpcReduction="10000"/>
          </a:bodyPr>
          <a:lstStyle/>
          <a:p>
            <a:r>
              <a:rPr lang="en-US" i="1"/>
              <a:t>An equity driven student professional development institute</a:t>
            </a:r>
          </a:p>
          <a:p>
            <a:endParaRPr lang="en-US"/>
          </a:p>
        </p:txBody>
      </p:sp>
      <p:sp>
        <p:nvSpPr>
          <p:cNvPr id="3" name="TextBox 2">
            <a:extLst>
              <a:ext uri="{FF2B5EF4-FFF2-40B4-BE49-F238E27FC236}">
                <a16:creationId xmlns:a16="http://schemas.microsoft.com/office/drawing/2014/main" id="{2881CFCD-7C97-4161-84F9-614B9190CC65}"/>
              </a:ext>
            </a:extLst>
          </p:cNvPr>
          <p:cNvSpPr txBox="1"/>
          <p:nvPr/>
        </p:nvSpPr>
        <p:spPr>
          <a:xfrm>
            <a:off x="3294668" y="5674937"/>
            <a:ext cx="87842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dirty="0">
                <a:cs typeface="Segoe UI"/>
              </a:rPr>
              <a:t>Angel Gonzalez</a:t>
            </a:r>
            <a:r>
              <a:rPr lang="en-US" sz="1400" dirty="0">
                <a:cs typeface="Segoe UI"/>
              </a:rPr>
              <a:t>, Director of Student Development​</a:t>
            </a:r>
            <a:endParaRPr lang="en-US" sz="1400" dirty="0"/>
          </a:p>
          <a:p>
            <a:pPr algn="r"/>
            <a:r>
              <a:rPr lang="en-US" sz="1400" b="1" dirty="0">
                <a:cs typeface="Segoe UI"/>
              </a:rPr>
              <a:t>Heriberto Vasquez</a:t>
            </a:r>
            <a:r>
              <a:rPr lang="en-US" sz="1400" dirty="0">
                <a:cs typeface="Segoe UI"/>
              </a:rPr>
              <a:t>, Outreach Coordinator </a:t>
            </a:r>
          </a:p>
          <a:p>
            <a:pPr algn="r"/>
            <a:r>
              <a:rPr lang="en-US" sz="1400" b="1" dirty="0">
                <a:cs typeface="Segoe UI"/>
              </a:rPr>
              <a:t>Maria De La Cruz,</a:t>
            </a:r>
            <a:r>
              <a:rPr lang="en-US" sz="1400" dirty="0">
                <a:cs typeface="Segoe UI"/>
              </a:rPr>
              <a:t> EOPS Program Specialist</a:t>
            </a:r>
          </a:p>
          <a:p>
            <a:pPr algn="r"/>
            <a:r>
              <a:rPr lang="en-US" sz="1400" b="1" dirty="0">
                <a:cs typeface="Segoe UI"/>
              </a:rPr>
              <a:t>Wayne Branker</a:t>
            </a:r>
            <a:r>
              <a:rPr lang="en-US" sz="1400" dirty="0">
                <a:cs typeface="Segoe UI"/>
              </a:rPr>
              <a:t>, Admissions and Records Supervisor</a:t>
            </a:r>
          </a:p>
        </p:txBody>
      </p:sp>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2" descr="A person standing in front of a crowd&#10;&#10;Description generated with very high confidence">
            <a:extLst>
              <a:ext uri="{FF2B5EF4-FFF2-40B4-BE49-F238E27FC236}">
                <a16:creationId xmlns:a16="http://schemas.microsoft.com/office/drawing/2014/main" id="{AECAFDE8-1D6B-4A08-9572-511A5F5FB008}"/>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363D4BF-9FA0-475E-A74E-F58853F52FA6}"/>
              </a:ext>
            </a:extLst>
          </p:cNvPr>
          <p:cNvSpPr>
            <a:spLocks noGrp="1"/>
          </p:cNvSpPr>
          <p:nvPr>
            <p:ph type="title"/>
          </p:nvPr>
        </p:nvSpPr>
        <p:spPr>
          <a:xfrm>
            <a:off x="810000" y="447188"/>
            <a:ext cx="10571998" cy="970450"/>
          </a:xfrm>
        </p:spPr>
        <p:txBody>
          <a:bodyPr>
            <a:normAutofit/>
          </a:bodyPr>
          <a:lstStyle/>
          <a:p>
            <a:pPr>
              <a:lnSpc>
                <a:spcPct val="90000"/>
              </a:lnSpc>
            </a:pPr>
            <a:r>
              <a:rPr lang="en-US" sz="3100"/>
              <a:t>Findings: What are key components that create a successful team?</a:t>
            </a:r>
          </a:p>
        </p:txBody>
      </p:sp>
      <p:graphicFrame>
        <p:nvGraphicFramePr>
          <p:cNvPr id="5" name="Content Placeholder 2">
            <a:extLst>
              <a:ext uri="{FF2B5EF4-FFF2-40B4-BE49-F238E27FC236}">
                <a16:creationId xmlns:a16="http://schemas.microsoft.com/office/drawing/2014/main" id="{C9D517E7-C9AD-4CB3-85EA-B75C184854EA}"/>
              </a:ext>
            </a:extLst>
          </p:cNvPr>
          <p:cNvGraphicFramePr>
            <a:graphicFrameLocks noGrp="1"/>
          </p:cNvGraphicFramePr>
          <p:nvPr>
            <p:ph idx="1"/>
            <p:extLst>
              <p:ext uri="{D42A27DB-BD31-4B8C-83A1-F6EECF244321}">
                <p14:modId xmlns:p14="http://schemas.microsoft.com/office/powerpoint/2010/main" val="2729984983"/>
              </p:ext>
            </p:extLst>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55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icture containing person, wall, indoor, yellow&#10;&#10;Description generated with very high confidence">
            <a:extLst>
              <a:ext uri="{FF2B5EF4-FFF2-40B4-BE49-F238E27FC236}">
                <a16:creationId xmlns:a16="http://schemas.microsoft.com/office/drawing/2014/main" id="{32B5087A-5060-4503-94DE-71750F88DED9}"/>
              </a:ext>
            </a:extLst>
          </p:cNvPr>
          <p:cNvPicPr>
            <a:picLocks noChangeAspect="1"/>
          </p:cNvPicPr>
          <p:nvPr/>
        </p:nvPicPr>
        <p:blipFill rotWithShape="1">
          <a:blip r:embed="rId2">
            <a:duotone>
              <a:schemeClr val="accent1">
                <a:shade val="45000"/>
                <a:satMod val="135000"/>
              </a:schemeClr>
              <a:prstClr val="white"/>
            </a:duotone>
          </a:blip>
          <a:srcRect l="13716" r="26965" b="-2"/>
          <a:stretch/>
        </p:blipFill>
        <p:spPr>
          <a:xfrm>
            <a:off x="6108700" y="-1"/>
            <a:ext cx="6094450" cy="6858001"/>
          </a:xfrm>
          <a:prstGeom prst="rect">
            <a:avLst/>
          </a:prstGeom>
        </p:spPr>
      </p:pic>
      <p:sp>
        <p:nvSpPr>
          <p:cNvPr id="9" name="Freeform 16">
            <a:extLst>
              <a:ext uri="{FF2B5EF4-FFF2-40B4-BE49-F238E27FC236}">
                <a16:creationId xmlns:a16="http://schemas.microsoft.com/office/drawing/2014/main" id="{90814A6D-51DC-4E3F-B3C1-B4B7517F1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3D4BF-9FA0-475E-A74E-F58853F52FA6}"/>
              </a:ext>
            </a:extLst>
          </p:cNvPr>
          <p:cNvSpPr>
            <a:spLocks noGrp="1"/>
          </p:cNvSpPr>
          <p:nvPr>
            <p:ph type="title"/>
          </p:nvPr>
        </p:nvSpPr>
        <p:spPr>
          <a:xfrm>
            <a:off x="810000" y="447188"/>
            <a:ext cx="5070100" cy="1559412"/>
          </a:xfrm>
        </p:spPr>
        <p:txBody>
          <a:bodyPr>
            <a:normAutofit/>
          </a:bodyPr>
          <a:lstStyle/>
          <a:p>
            <a:pPr>
              <a:lnSpc>
                <a:spcPct val="90000"/>
              </a:lnSpc>
            </a:pPr>
            <a:r>
              <a:rPr lang="en-US" sz="2500"/>
              <a:t>Findings: How does your current role support the greater mission of Grossmont College?</a:t>
            </a:r>
          </a:p>
        </p:txBody>
      </p:sp>
      <p:sp>
        <p:nvSpPr>
          <p:cNvPr id="3" name="Content Placeholder 2">
            <a:extLst>
              <a:ext uri="{FF2B5EF4-FFF2-40B4-BE49-F238E27FC236}">
                <a16:creationId xmlns:a16="http://schemas.microsoft.com/office/drawing/2014/main" id="{93648D0A-91F2-4DAE-B9EE-0DD992280E38}"/>
              </a:ext>
            </a:extLst>
          </p:cNvPr>
          <p:cNvSpPr>
            <a:spLocks noGrp="1"/>
          </p:cNvSpPr>
          <p:nvPr>
            <p:ph idx="1"/>
          </p:nvPr>
        </p:nvSpPr>
        <p:spPr>
          <a:xfrm>
            <a:off x="818712" y="2413000"/>
            <a:ext cx="5055923" cy="3632200"/>
          </a:xfrm>
        </p:spPr>
        <p:txBody>
          <a:bodyPr>
            <a:normAutofit/>
          </a:bodyPr>
          <a:lstStyle/>
          <a:p>
            <a:pPr>
              <a:lnSpc>
                <a:spcPct val="90000"/>
              </a:lnSpc>
            </a:pPr>
            <a:r>
              <a:rPr lang="en-US" sz="1400">
                <a:ea typeface="+mn-lt"/>
                <a:cs typeface="+mn-lt"/>
              </a:rPr>
              <a:t>"I try my best to limit barriers for the students to receive their financial aid by providing correct information. I also try to direct them to resources and programs on campus." - LIT Participant </a:t>
            </a:r>
            <a:endParaRPr lang="en-US" sz="1400"/>
          </a:p>
          <a:p>
            <a:pPr marL="0" indent="0">
              <a:lnSpc>
                <a:spcPct val="90000"/>
              </a:lnSpc>
              <a:buNone/>
            </a:pPr>
            <a:endParaRPr lang="en-US" sz="1400">
              <a:ea typeface="+mn-lt"/>
              <a:cs typeface="+mn-lt"/>
            </a:endParaRPr>
          </a:p>
          <a:p>
            <a:pPr>
              <a:lnSpc>
                <a:spcPct val="90000"/>
              </a:lnSpc>
            </a:pPr>
            <a:r>
              <a:rPr lang="en-US" sz="1400">
                <a:ea typeface="+mn-lt"/>
                <a:cs typeface="+mn-lt"/>
              </a:rPr>
              <a:t>I want to make finding the right resources on campus easy for the students so that they don't walk in circles the way I did when I first got here. Our role is a role of encouragement! - LIT Participant </a:t>
            </a:r>
          </a:p>
          <a:p>
            <a:pPr marL="0" indent="0">
              <a:lnSpc>
                <a:spcPct val="90000"/>
              </a:lnSpc>
              <a:buNone/>
            </a:pPr>
            <a:endParaRPr lang="en-US" sz="1400">
              <a:ea typeface="+mn-lt"/>
              <a:cs typeface="+mn-lt"/>
            </a:endParaRPr>
          </a:p>
          <a:p>
            <a:pPr>
              <a:lnSpc>
                <a:spcPct val="90000"/>
              </a:lnSpc>
            </a:pPr>
            <a:r>
              <a:rPr lang="en-US" sz="1400">
                <a:ea typeface="+mn-lt"/>
                <a:cs typeface="+mn-lt"/>
              </a:rPr>
              <a:t>As a whole, to build a greater community and environment for students, being supportive, helpful and friendly. Also, to develop social projects, in order to grow our community. - LIT Participant </a:t>
            </a:r>
            <a:endParaRPr lang="en-US" sz="1400"/>
          </a:p>
        </p:txBody>
      </p:sp>
    </p:spTree>
    <p:extLst>
      <p:ext uri="{BB962C8B-B14F-4D97-AF65-F5344CB8AC3E}">
        <p14:creationId xmlns:p14="http://schemas.microsoft.com/office/powerpoint/2010/main" val="72599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4" descr="Group of coworkers collaborating around a table">
            <a:extLst>
              <a:ext uri="{FF2B5EF4-FFF2-40B4-BE49-F238E27FC236}">
                <a16:creationId xmlns:a16="http://schemas.microsoft.com/office/drawing/2014/main" id="{FB5DBD6C-E8A8-B349-AC85-61C44AAEA05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a:ext>
            </a:extLst>
          </a:blip>
          <a:srcRect l="3328" r="3697" b="-1"/>
          <a:stretch/>
        </p:blipFill>
        <p:spPr>
          <a:xfrm>
            <a:off x="-1" y="-1"/>
            <a:ext cx="12203151" cy="6858000"/>
          </a:xfrm>
          <a:prstGeom prst="rect">
            <a:avLst/>
          </a:prstGeom>
        </p:spPr>
      </p:pic>
      <p:sp>
        <p:nvSpPr>
          <p:cNvPr id="25" name="Rectangle 24">
            <a:extLst>
              <a:ext uri="{FF2B5EF4-FFF2-40B4-BE49-F238E27FC236}">
                <a16:creationId xmlns:a16="http://schemas.microsoft.com/office/drawing/2014/main" id="{0C2CC41E-4EEC-4D67-B433-E1CDC5879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53"/>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2">
            <a:extLst>
              <a:ext uri="{FF2B5EF4-FFF2-40B4-BE49-F238E27FC236}">
                <a16:creationId xmlns:a16="http://schemas.microsoft.com/office/drawing/2014/main" id="{B114AB90-13F9-48EF-BFF7-7634459AA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title"/>
          </p:nvPr>
        </p:nvSpPr>
        <p:spPr>
          <a:xfrm>
            <a:off x="4281334" y="5000978"/>
            <a:ext cx="6338667" cy="835973"/>
          </a:xfrm>
        </p:spPr>
        <p:txBody>
          <a:bodyPr vert="horz" lIns="91440" tIns="45720" rIns="91440" bIns="45720" rtlCol="0" anchor="b">
            <a:normAutofit/>
          </a:bodyPr>
          <a:lstStyle/>
          <a:p>
            <a:pPr algn="l">
              <a:lnSpc>
                <a:spcPct val="90000"/>
              </a:lnSpc>
            </a:pPr>
            <a:r>
              <a:rPr lang="en-US" sz="4000"/>
              <a:t>Thank You</a:t>
            </a:r>
          </a:p>
        </p:txBody>
      </p:sp>
      <p:sp>
        <p:nvSpPr>
          <p:cNvPr id="3" name="Text Placeholder 2">
            <a:extLst>
              <a:ext uri="{FF2B5EF4-FFF2-40B4-BE49-F238E27FC236}">
                <a16:creationId xmlns:a16="http://schemas.microsoft.com/office/drawing/2014/main" id="{2D219505-9D7D-47EE-B8DA-D2301EBFA319}"/>
              </a:ext>
            </a:extLst>
          </p:cNvPr>
          <p:cNvSpPr>
            <a:spLocks noGrp="1"/>
          </p:cNvSpPr>
          <p:nvPr>
            <p:ph type="body" idx="1"/>
          </p:nvPr>
        </p:nvSpPr>
        <p:spPr>
          <a:xfrm>
            <a:off x="711223" y="739889"/>
            <a:ext cx="10572000" cy="1944862"/>
          </a:xfrm>
        </p:spPr>
        <p:txBody>
          <a:bodyPr vert="horz" lIns="91440" tIns="45720" rIns="91440" bIns="45720" rtlCol="0" anchor="t">
            <a:normAutofit/>
          </a:bodyPr>
          <a:lstStyle/>
          <a:p>
            <a:pPr algn="l"/>
            <a:r>
              <a:rPr lang="en-US" sz="2400" i="1"/>
              <a:t>Special thanks to Dr. Gable for supporting this program and for seeing the value of student leader specific professional development. </a:t>
            </a:r>
          </a:p>
        </p:txBody>
      </p:sp>
      <p:pic>
        <p:nvPicPr>
          <p:cNvPr id="4" name="Picture 5" descr="A group of people standing in front of a crowd&#10;&#10;Description generated with very high confidence">
            <a:extLst>
              <a:ext uri="{FF2B5EF4-FFF2-40B4-BE49-F238E27FC236}">
                <a16:creationId xmlns:a16="http://schemas.microsoft.com/office/drawing/2014/main" id="{1F025D1C-24B1-4B6D-8549-51BEE9E41D72}"/>
              </a:ext>
            </a:extLst>
          </p:cNvPr>
          <p:cNvPicPr>
            <a:picLocks noChangeAspect="1"/>
          </p:cNvPicPr>
          <p:nvPr/>
        </p:nvPicPr>
        <p:blipFill>
          <a:blip r:embed="rId5"/>
          <a:stretch>
            <a:fillRect/>
          </a:stretch>
        </p:blipFill>
        <p:spPr>
          <a:xfrm>
            <a:off x="58326" y="2031574"/>
            <a:ext cx="12065941" cy="2286851"/>
          </a:xfrm>
          <a:prstGeom prst="rect">
            <a:avLst/>
          </a:prstGeom>
        </p:spPr>
      </p:pic>
    </p:spTree>
    <p:extLst>
      <p:ext uri="{BB962C8B-B14F-4D97-AF65-F5344CB8AC3E}">
        <p14:creationId xmlns:p14="http://schemas.microsoft.com/office/powerpoint/2010/main" val="141583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DD28AB-D394-1140-A4F3-F7FC038AA57F}"/>
              </a:ext>
            </a:extLst>
          </p:cNvPr>
          <p:cNvPicPr>
            <a:picLocks noChangeAspect="1"/>
          </p:cNvPicPr>
          <p:nvPr/>
        </p:nvPicPr>
        <p:blipFill rotWithShape="1">
          <a:blip r:embed="rId3">
            <a:alphaModFix amt="40000"/>
          </a:blip>
          <a:srcRect t="15730"/>
          <a:stretch/>
        </p:blipFill>
        <p:spPr>
          <a:xfrm>
            <a:off x="9427" y="112899"/>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45555" y="-41997"/>
            <a:ext cx="8812813" cy="1901783"/>
          </a:xfrm>
        </p:spPr>
        <p:txBody>
          <a:bodyPr>
            <a:normAutofit/>
          </a:bodyPr>
          <a:lstStyle/>
          <a:p>
            <a:pPr algn="ctr"/>
            <a:r>
              <a:rPr lang="en-US" sz="6600"/>
              <a:t>Our Training Foci</a:t>
            </a:r>
          </a:p>
        </p:txBody>
      </p:sp>
      <p:graphicFrame>
        <p:nvGraphicFramePr>
          <p:cNvPr id="10" name="Content Placeholder 2" descr="Icon SmartArt">
            <a:extLst>
              <a:ext uri="{FF2B5EF4-FFF2-40B4-BE49-F238E27FC236}">
                <a16:creationId xmlns:a16="http://schemas.microsoft.com/office/drawing/2014/main" id="{C1CB8C9B-BB0F-AD4A-8ACF-2331155C35DF}"/>
              </a:ext>
            </a:extLst>
          </p:cNvPr>
          <p:cNvGraphicFramePr>
            <a:graphicFrameLocks noGrp="1"/>
          </p:cNvGraphicFramePr>
          <p:nvPr>
            <p:ph idx="1"/>
            <p:extLst>
              <p:ext uri="{D42A27DB-BD31-4B8C-83A1-F6EECF244321}">
                <p14:modId xmlns:p14="http://schemas.microsoft.com/office/powerpoint/2010/main" val="2737871226"/>
              </p:ext>
            </p:extLst>
          </p:nvPr>
        </p:nvGraphicFramePr>
        <p:xfrm>
          <a:off x="413924" y="3577167"/>
          <a:ext cx="5945399" cy="3900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046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1E394298-52CF-429D-AF3A-0D285AD66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8" name="Rectangle 27">
            <a:extLst>
              <a:ext uri="{FF2B5EF4-FFF2-40B4-BE49-F238E27FC236}">
                <a16:creationId xmlns:a16="http://schemas.microsoft.com/office/drawing/2014/main" id="{2BDEF1B6-CABC-4FE5-BBB0-98BACFAB0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1" descr="A group of people sitting at a table&#10;&#10;Description generated with very high confidence">
            <a:extLst>
              <a:ext uri="{FF2B5EF4-FFF2-40B4-BE49-F238E27FC236}">
                <a16:creationId xmlns:a16="http://schemas.microsoft.com/office/drawing/2014/main" id="{CC2C58C8-A69B-4097-A682-3E41E2097531}"/>
              </a:ext>
            </a:extLst>
          </p:cNvPr>
          <p:cNvPicPr>
            <a:picLocks noChangeAspect="1"/>
          </p:cNvPicPr>
          <p:nvPr/>
        </p:nvPicPr>
        <p:blipFill>
          <a:blip r:embed="rId3"/>
          <a:stretch>
            <a:fillRect/>
          </a:stretch>
        </p:blipFill>
        <p:spPr>
          <a:xfrm>
            <a:off x="5778029" y="-11066"/>
            <a:ext cx="6421495" cy="4227243"/>
          </a:xfrm>
          <a:prstGeom prst="rect">
            <a:avLst/>
          </a:prstGeom>
        </p:spPr>
      </p:pic>
      <p:sp useBgFill="1">
        <p:nvSpPr>
          <p:cNvPr id="30" name="Freeform 9">
            <a:extLst>
              <a:ext uri="{FF2B5EF4-FFF2-40B4-BE49-F238E27FC236}">
                <a16:creationId xmlns:a16="http://schemas.microsoft.com/office/drawing/2014/main" id="{B48BE8E5-C0F4-4C06-9B14-3DD8C038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D5E8-15CF-4755-910B-1B5A1E777357}"/>
              </a:ext>
            </a:extLst>
          </p:cNvPr>
          <p:cNvSpPr>
            <a:spLocks noGrp="1"/>
          </p:cNvSpPr>
          <p:nvPr>
            <p:ph type="title" idx="4294967295"/>
          </p:nvPr>
        </p:nvSpPr>
        <p:spPr>
          <a:xfrm>
            <a:off x="349038" y="710596"/>
            <a:ext cx="5777065" cy="769190"/>
          </a:xfrm>
          <a:effectLst/>
        </p:spPr>
        <p:txBody>
          <a:bodyPr vert="horz" lIns="91440" tIns="45720" rIns="91440" bIns="45720" rtlCol="0" anchor="b">
            <a:normAutofit/>
          </a:bodyPr>
          <a:lstStyle/>
          <a:p>
            <a:r>
              <a:rPr lang="en-US">
                <a:solidFill>
                  <a:schemeClr val="tx1"/>
                </a:solidFill>
              </a:rPr>
              <a:t>Programs Represented</a:t>
            </a:r>
          </a:p>
        </p:txBody>
      </p:sp>
      <p:pic>
        <p:nvPicPr>
          <p:cNvPr id="21" name="Picture 21" descr="A group of people walking down the street&#10;&#10;Description generated with very high confidence">
            <a:extLst>
              <a:ext uri="{FF2B5EF4-FFF2-40B4-BE49-F238E27FC236}">
                <a16:creationId xmlns:a16="http://schemas.microsoft.com/office/drawing/2014/main" id="{FC6B5C1B-03F0-4561-B5DD-EF201D6FB40F}"/>
              </a:ext>
            </a:extLst>
          </p:cNvPr>
          <p:cNvPicPr>
            <a:picLocks noChangeAspect="1"/>
          </p:cNvPicPr>
          <p:nvPr/>
        </p:nvPicPr>
        <p:blipFill rotWithShape="1">
          <a:blip r:embed="rId4"/>
          <a:srcRect t="362" r="-2" b="30200"/>
          <a:stretch/>
        </p:blipFill>
        <p:spPr>
          <a:xfrm>
            <a:off x="6485467" y="4213075"/>
            <a:ext cx="5706532" cy="2644924"/>
          </a:xfrm>
          <a:prstGeom prst="rect">
            <a:avLst/>
          </a:prstGeom>
        </p:spPr>
      </p:pic>
      <p:pic>
        <p:nvPicPr>
          <p:cNvPr id="1740" name="Picture 1740" descr="A screenshot of a cell phone&#10;&#10;Description generated with very high confidence">
            <a:extLst>
              <a:ext uri="{FF2B5EF4-FFF2-40B4-BE49-F238E27FC236}">
                <a16:creationId xmlns:a16="http://schemas.microsoft.com/office/drawing/2014/main" id="{E131F22A-8C48-4906-9AF3-47B39D9608E2}"/>
              </a:ext>
            </a:extLst>
          </p:cNvPr>
          <p:cNvPicPr>
            <a:picLocks noChangeAspect="1"/>
          </p:cNvPicPr>
          <p:nvPr/>
        </p:nvPicPr>
        <p:blipFill>
          <a:blip r:embed="rId5"/>
          <a:stretch>
            <a:fillRect/>
          </a:stretch>
        </p:blipFill>
        <p:spPr>
          <a:xfrm>
            <a:off x="190030" y="2779865"/>
            <a:ext cx="6082829" cy="3518418"/>
          </a:xfrm>
          <a:prstGeom prst="rect">
            <a:avLst/>
          </a:prstGeom>
        </p:spPr>
      </p:pic>
    </p:spTree>
    <p:extLst>
      <p:ext uri="{BB962C8B-B14F-4D97-AF65-F5344CB8AC3E}">
        <p14:creationId xmlns:p14="http://schemas.microsoft.com/office/powerpoint/2010/main" val="94855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7" name="Picture 7" descr="A group of people walking down a street&#10;&#10;Description generated with very high confidence">
            <a:extLst>
              <a:ext uri="{FF2B5EF4-FFF2-40B4-BE49-F238E27FC236}">
                <a16:creationId xmlns:a16="http://schemas.microsoft.com/office/drawing/2014/main" id="{63FE0C8E-485E-4ABC-8BA1-E593450FCB6E}"/>
              </a:ext>
            </a:extLst>
          </p:cNvPr>
          <p:cNvPicPr>
            <a:picLocks noChangeAspect="1"/>
          </p:cNvPicPr>
          <p:nvPr/>
        </p:nvPicPr>
        <p:blipFill rotWithShape="1">
          <a:blip r:embed="rId2"/>
          <a:srcRect t="9594" b="30402"/>
          <a:stretch/>
        </p:blipFill>
        <p:spPr>
          <a:xfrm>
            <a:off x="-1" y="-1"/>
            <a:ext cx="12192001" cy="4883281"/>
          </a:xfrm>
          <a:prstGeom prst="rect">
            <a:avLst/>
          </a:prstGeom>
        </p:spPr>
      </p:pic>
      <p:sp>
        <p:nvSpPr>
          <p:cNvPr id="14" name="Freeform 9">
            <a:extLst>
              <a:ext uri="{FF2B5EF4-FFF2-40B4-BE49-F238E27FC236}">
                <a16:creationId xmlns:a16="http://schemas.microsoft.com/office/drawing/2014/main" id="{FD93103C-50F9-4D8C-9032-AB9F9BA5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07030-6379-4B38-8090-4985F690997B}"/>
              </a:ext>
            </a:extLst>
          </p:cNvPr>
          <p:cNvSpPr>
            <a:spLocks noGrp="1"/>
          </p:cNvSpPr>
          <p:nvPr>
            <p:ph type="title"/>
          </p:nvPr>
        </p:nvSpPr>
        <p:spPr>
          <a:xfrm>
            <a:off x="812788" y="4895558"/>
            <a:ext cx="10572000" cy="779529"/>
          </a:xfrm>
        </p:spPr>
        <p:txBody>
          <a:bodyPr vert="horz" lIns="91440" tIns="45720" rIns="91440" bIns="45720" rtlCol="0" anchor="b">
            <a:normAutofit/>
          </a:bodyPr>
          <a:lstStyle/>
          <a:p>
            <a:r>
              <a:rPr lang="en-US" sz="4000"/>
              <a:t>Communities Represented</a:t>
            </a:r>
          </a:p>
        </p:txBody>
      </p:sp>
    </p:spTree>
    <p:extLst>
      <p:ext uri="{BB962C8B-B14F-4D97-AF65-F5344CB8AC3E}">
        <p14:creationId xmlns:p14="http://schemas.microsoft.com/office/powerpoint/2010/main" val="238421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F07030-6379-4B38-8090-4985F690997B}"/>
              </a:ext>
            </a:extLst>
          </p:cNvPr>
          <p:cNvSpPr>
            <a:spLocks noGrp="1"/>
          </p:cNvSpPr>
          <p:nvPr>
            <p:ph type="title"/>
          </p:nvPr>
        </p:nvSpPr>
        <p:spPr>
          <a:xfrm>
            <a:off x="810001" y="639097"/>
            <a:ext cx="6361539" cy="4204434"/>
          </a:xfrm>
        </p:spPr>
        <p:txBody>
          <a:bodyPr vert="horz" lIns="91440" tIns="45720" rIns="91440" bIns="45720" rtlCol="0" anchor="b">
            <a:normAutofit/>
          </a:bodyPr>
          <a:lstStyle/>
          <a:p>
            <a:r>
              <a:rPr lang="en-US" sz="3800"/>
              <a:t>Theoretical Underpinnings</a:t>
            </a:r>
          </a:p>
        </p:txBody>
      </p:sp>
      <p:pic>
        <p:nvPicPr>
          <p:cNvPr id="38" name="Picture 38" descr="A close up of a logo&#10;&#10;Description generated with high confidence">
            <a:extLst>
              <a:ext uri="{FF2B5EF4-FFF2-40B4-BE49-F238E27FC236}">
                <a16:creationId xmlns:a16="http://schemas.microsoft.com/office/drawing/2014/main" id="{658FC631-B029-42FC-BCF9-2BECE48E6BEC}"/>
              </a:ext>
            </a:extLst>
          </p:cNvPr>
          <p:cNvPicPr>
            <a:picLocks noGrp="1" noChangeAspect="1"/>
          </p:cNvPicPr>
          <p:nvPr>
            <p:ph idx="1"/>
          </p:nvPr>
        </p:nvPicPr>
        <p:blipFill rotWithShape="1">
          <a:blip r:embed="rId2"/>
          <a:srcRect r="1" b="4888"/>
          <a:stretch/>
        </p:blipFill>
        <p:spPr>
          <a:xfrm>
            <a:off x="7541342" y="10"/>
            <a:ext cx="4650658" cy="6857990"/>
          </a:xfrm>
          <a:prstGeom prst="rect">
            <a:avLst/>
          </a:prstGeom>
        </p:spPr>
      </p:pic>
      <p:sp>
        <p:nvSpPr>
          <p:cNvPr id="4" name="Text Placeholder 3">
            <a:extLst>
              <a:ext uri="{FF2B5EF4-FFF2-40B4-BE49-F238E27FC236}">
                <a16:creationId xmlns:a16="http://schemas.microsoft.com/office/drawing/2014/main" id="{758B03DB-DB60-4892-960F-AB93DFA6DEF4}"/>
              </a:ext>
            </a:extLst>
          </p:cNvPr>
          <p:cNvSpPr>
            <a:spLocks noGrp="1"/>
          </p:cNvSpPr>
          <p:nvPr>
            <p:ph type="body" sz="half" idx="2"/>
          </p:nvPr>
        </p:nvSpPr>
        <p:spPr>
          <a:xfrm>
            <a:off x="365580" y="5335952"/>
            <a:ext cx="6894890" cy="1232668"/>
          </a:xfrm>
        </p:spPr>
        <p:txBody>
          <a:bodyPr>
            <a:normAutofit/>
          </a:bodyPr>
          <a:lstStyle/>
          <a:p>
            <a:pPr marL="285750" indent="-285750">
              <a:buFont typeface="Arial" charset="2"/>
              <a:buChar char="•"/>
            </a:pPr>
            <a:r>
              <a:rPr lang="en-US"/>
              <a:t>Social Change Model </a:t>
            </a:r>
          </a:p>
          <a:p>
            <a:pPr marL="742950" lvl="1">
              <a:buFont typeface="Arial" charset="2"/>
              <a:buChar char="•"/>
            </a:pPr>
            <a:r>
              <a:rPr lang="en-US"/>
              <a:t>(</a:t>
            </a:r>
            <a:r>
              <a:rPr lang="en-US">
                <a:ea typeface="+mn-lt"/>
                <a:cs typeface="+mn-lt"/>
              </a:rPr>
              <a:t>Astin, H.S. and Astin, A.W.. </a:t>
            </a:r>
            <a:r>
              <a:rPr lang="en-US" i="1">
                <a:ea typeface="+mn-lt"/>
                <a:cs typeface="+mn-lt"/>
              </a:rPr>
              <a:t>A Social Change Model of Leadership Development Guidebook Version III</a:t>
            </a:r>
            <a:r>
              <a:rPr lang="en-US">
                <a:ea typeface="+mn-lt"/>
                <a:cs typeface="+mn-lt"/>
              </a:rPr>
              <a:t>. The National Clearinghouse of Leadership Programs, 1996. Blueprint Leadership Development Program at UC Berkeley.</a:t>
            </a:r>
            <a:endParaRPr lang="en-US"/>
          </a:p>
        </p:txBody>
      </p:sp>
      <p:pic>
        <p:nvPicPr>
          <p:cNvPr id="3" name="Picture 4" descr="A group of people sitting at a table in front of a crowd&#10;&#10;Description generated with very high confidence">
            <a:extLst>
              <a:ext uri="{FF2B5EF4-FFF2-40B4-BE49-F238E27FC236}">
                <a16:creationId xmlns:a16="http://schemas.microsoft.com/office/drawing/2014/main" id="{8D1EA759-A519-4127-9726-19A293ACFC16}"/>
              </a:ext>
            </a:extLst>
          </p:cNvPr>
          <p:cNvPicPr>
            <a:picLocks noChangeAspect="1"/>
          </p:cNvPicPr>
          <p:nvPr/>
        </p:nvPicPr>
        <p:blipFill>
          <a:blip r:embed="rId3"/>
          <a:stretch>
            <a:fillRect/>
          </a:stretch>
        </p:blipFill>
        <p:spPr>
          <a:xfrm>
            <a:off x="886179" y="200601"/>
            <a:ext cx="5922902" cy="3935612"/>
          </a:xfrm>
          <a:prstGeom prst="rect">
            <a:avLst/>
          </a:prstGeom>
        </p:spPr>
      </p:pic>
    </p:spTree>
    <p:extLst>
      <p:ext uri="{BB962C8B-B14F-4D97-AF65-F5344CB8AC3E}">
        <p14:creationId xmlns:p14="http://schemas.microsoft.com/office/powerpoint/2010/main" val="134592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9124C13-A6E4-4CA6-AA61-9F619F247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8" name="Picture 8" descr="A group of people walking in a park&#10;&#10;Description generated with very high confidence">
            <a:extLst>
              <a:ext uri="{FF2B5EF4-FFF2-40B4-BE49-F238E27FC236}">
                <a16:creationId xmlns:a16="http://schemas.microsoft.com/office/drawing/2014/main" id="{4D7424DB-4EC5-4E58-AC27-409DE71BD5AC}"/>
              </a:ext>
            </a:extLst>
          </p:cNvPr>
          <p:cNvPicPr>
            <a:picLocks noGrp="1" noChangeAspect="1"/>
          </p:cNvPicPr>
          <p:nvPr>
            <p:ph type="pic" sz="quarter" idx="13"/>
          </p:nvPr>
        </p:nvPicPr>
        <p:blipFill rotWithShape="1">
          <a:blip r:embed="rId2">
            <a:duotone>
              <a:schemeClr val="accent1">
                <a:shade val="45000"/>
                <a:satMod val="135000"/>
              </a:schemeClr>
              <a:prstClr val="white"/>
            </a:duotone>
          </a:blip>
          <a:srcRect l="20341" r="20340" b="-2"/>
          <a:stretch/>
        </p:blipFill>
        <p:spPr>
          <a:xfrm>
            <a:off x="6108700" y="-1"/>
            <a:ext cx="6094450" cy="6858001"/>
          </a:xfrm>
          <a:prstGeom prst="rect">
            <a:avLst/>
          </a:prstGeom>
        </p:spPr>
      </p:pic>
      <p:sp>
        <p:nvSpPr>
          <p:cNvPr id="11" name="Freeform 16">
            <a:extLst>
              <a:ext uri="{FF2B5EF4-FFF2-40B4-BE49-F238E27FC236}">
                <a16:creationId xmlns:a16="http://schemas.microsoft.com/office/drawing/2014/main" id="{90814A6D-51DC-4E3F-B3C1-B4B7517F1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FA070-7BC2-441F-90EF-267BE7508D73}"/>
              </a:ext>
            </a:extLst>
          </p:cNvPr>
          <p:cNvSpPr>
            <a:spLocks noGrp="1"/>
          </p:cNvSpPr>
          <p:nvPr>
            <p:ph type="title"/>
          </p:nvPr>
        </p:nvSpPr>
        <p:spPr>
          <a:xfrm>
            <a:off x="471334" y="447188"/>
            <a:ext cx="5182989" cy="3375041"/>
          </a:xfrm>
        </p:spPr>
        <p:txBody>
          <a:bodyPr vert="horz" lIns="91440" tIns="45720" rIns="91440" bIns="45720" rtlCol="0" anchor="b">
            <a:normAutofit/>
          </a:bodyPr>
          <a:lstStyle/>
          <a:p>
            <a:pPr>
              <a:lnSpc>
                <a:spcPct val="90000"/>
              </a:lnSpc>
            </a:pPr>
            <a:r>
              <a:rPr lang="en-US" sz="3400" b="1"/>
              <a:t>Program Learning Outcomes &amp; Schedule overview</a:t>
            </a:r>
          </a:p>
        </p:txBody>
      </p:sp>
    </p:spTree>
    <p:extLst>
      <p:ext uri="{BB962C8B-B14F-4D97-AF65-F5344CB8AC3E}">
        <p14:creationId xmlns:p14="http://schemas.microsoft.com/office/powerpoint/2010/main" val="369772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AD21EC9-9707-4723-8447-0D7FA381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3">
            <a:extLst>
              <a:ext uri="{FF2B5EF4-FFF2-40B4-BE49-F238E27FC236}">
                <a16:creationId xmlns:a16="http://schemas.microsoft.com/office/drawing/2014/main" id="{AABA95AA-8869-4123-BB01-8C85EFDF5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7503F09-46F2-450A-9E3B-9B42549C0229}"/>
              </a:ext>
            </a:extLst>
          </p:cNvPr>
          <p:cNvSpPr>
            <a:spLocks noGrp="1"/>
          </p:cNvSpPr>
          <p:nvPr>
            <p:ph type="title"/>
          </p:nvPr>
        </p:nvSpPr>
        <p:spPr>
          <a:xfrm>
            <a:off x="810001" y="447188"/>
            <a:ext cx="3413084" cy="1559412"/>
          </a:xfrm>
        </p:spPr>
        <p:txBody>
          <a:bodyPr>
            <a:normAutofit/>
          </a:bodyPr>
          <a:lstStyle/>
          <a:p>
            <a:pPr>
              <a:lnSpc>
                <a:spcPct val="90000"/>
              </a:lnSpc>
            </a:pPr>
            <a:r>
              <a:rPr lang="en-US" sz="2500"/>
              <a:t>Findings: What is a leader? What does leadership mean to you? </a:t>
            </a:r>
          </a:p>
        </p:txBody>
      </p:sp>
      <p:sp>
        <p:nvSpPr>
          <p:cNvPr id="3" name="Content Placeholder 2">
            <a:extLst>
              <a:ext uri="{FF2B5EF4-FFF2-40B4-BE49-F238E27FC236}">
                <a16:creationId xmlns:a16="http://schemas.microsoft.com/office/drawing/2014/main" id="{49C98F43-9F17-4B1F-A30C-ACA1B9D0AC5E}"/>
              </a:ext>
            </a:extLst>
          </p:cNvPr>
          <p:cNvSpPr>
            <a:spLocks noGrp="1"/>
          </p:cNvSpPr>
          <p:nvPr>
            <p:ph idx="1"/>
          </p:nvPr>
        </p:nvSpPr>
        <p:spPr>
          <a:xfrm>
            <a:off x="818713" y="2413000"/>
            <a:ext cx="3404372" cy="3632200"/>
          </a:xfrm>
        </p:spPr>
        <p:txBody>
          <a:bodyPr>
            <a:normAutofit/>
          </a:bodyPr>
          <a:lstStyle/>
          <a:p>
            <a:r>
              <a:rPr lang="en-US" sz="1600">
                <a:ea typeface="+mn-lt"/>
                <a:cs typeface="+mn-lt"/>
              </a:rPr>
              <a:t>"I think leader is an individual who is conscious about their strengths and weaknesses, and who takes responsibility for their actions and engages others to participate by setting an example and acting first. Also a leader empowers people to believe in themselves and helps them to establish the best of their qualities while working together." - LIT Participant</a:t>
            </a:r>
            <a:endParaRPr lang="en-US" sz="1600"/>
          </a:p>
        </p:txBody>
      </p:sp>
      <p:sp>
        <p:nvSpPr>
          <p:cNvPr id="13" name="Rounded Rectangle 17">
            <a:extLst>
              <a:ext uri="{FF2B5EF4-FFF2-40B4-BE49-F238E27FC236}">
                <a16:creationId xmlns:a16="http://schemas.microsoft.com/office/drawing/2014/main" id="{68102155-1621-4AE4-8DD3-7730E2FFD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itting at a table&#10;&#10;Description generated with very high confidence">
            <a:extLst>
              <a:ext uri="{FF2B5EF4-FFF2-40B4-BE49-F238E27FC236}">
                <a16:creationId xmlns:a16="http://schemas.microsoft.com/office/drawing/2014/main" id="{92B9A279-CD18-4EE3-AA78-85FEFECF82B3}"/>
              </a:ext>
            </a:extLst>
          </p:cNvPr>
          <p:cNvPicPr>
            <a:picLocks noChangeAspect="1"/>
          </p:cNvPicPr>
          <p:nvPr/>
        </p:nvPicPr>
        <p:blipFill>
          <a:blip r:embed="rId2"/>
          <a:stretch>
            <a:fillRect/>
          </a:stretch>
        </p:blipFill>
        <p:spPr>
          <a:xfrm>
            <a:off x="5603706" y="1541664"/>
            <a:ext cx="5638853" cy="3763934"/>
          </a:xfrm>
          <a:prstGeom prst="rect">
            <a:avLst/>
          </a:prstGeom>
        </p:spPr>
      </p:pic>
    </p:spTree>
    <p:extLst>
      <p:ext uri="{BB962C8B-B14F-4D97-AF65-F5344CB8AC3E}">
        <p14:creationId xmlns:p14="http://schemas.microsoft.com/office/powerpoint/2010/main" val="131080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group of people in a room&#10;&#10;Description generated with very high confidence">
            <a:extLst>
              <a:ext uri="{FF2B5EF4-FFF2-40B4-BE49-F238E27FC236}">
                <a16:creationId xmlns:a16="http://schemas.microsoft.com/office/drawing/2014/main" id="{14C56DE2-7C1C-486A-B9D1-E1DB780A5DE0}"/>
              </a:ext>
            </a:extLst>
          </p:cNvPr>
          <p:cNvPicPr>
            <a:picLocks noChangeAspect="1"/>
          </p:cNvPicPr>
          <p:nvPr/>
        </p:nvPicPr>
        <p:blipFill rotWithShape="1">
          <a:blip r:embed="rId2"/>
          <a:srcRect t="15705" b="25"/>
          <a:stretch/>
        </p:blipFill>
        <p:spPr>
          <a:xfrm>
            <a:off x="20" y="10"/>
            <a:ext cx="12191980" cy="6857989"/>
          </a:xfrm>
          <a:prstGeom prst="rect">
            <a:avLst/>
          </a:prstGeom>
        </p:spPr>
      </p:pic>
      <p:sp>
        <p:nvSpPr>
          <p:cNvPr id="9" name="Freeform 9">
            <a:extLst>
              <a:ext uri="{FF2B5EF4-FFF2-40B4-BE49-F238E27FC236}">
                <a16:creationId xmlns:a16="http://schemas.microsoft.com/office/drawing/2014/main" id="{5B2F0987-377D-4CDD-976A-25E404384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03F09-46F2-450A-9E3B-9B42549C0229}"/>
              </a:ext>
            </a:extLst>
          </p:cNvPr>
          <p:cNvSpPr>
            <a:spLocks noGrp="1"/>
          </p:cNvSpPr>
          <p:nvPr>
            <p:ph type="title"/>
          </p:nvPr>
        </p:nvSpPr>
        <p:spPr>
          <a:xfrm>
            <a:off x="810000" y="447188"/>
            <a:ext cx="4930400" cy="1559412"/>
          </a:xfrm>
        </p:spPr>
        <p:txBody>
          <a:bodyPr>
            <a:normAutofit/>
          </a:bodyPr>
          <a:lstStyle/>
          <a:p>
            <a:pPr>
              <a:lnSpc>
                <a:spcPct val="90000"/>
              </a:lnSpc>
            </a:pPr>
            <a:r>
              <a:rPr lang="en-US" sz="3400"/>
              <a:t>Findings: How does your identity influence your leadership style?</a:t>
            </a:r>
          </a:p>
        </p:txBody>
      </p:sp>
      <p:sp>
        <p:nvSpPr>
          <p:cNvPr id="3" name="Content Placeholder 2">
            <a:extLst>
              <a:ext uri="{FF2B5EF4-FFF2-40B4-BE49-F238E27FC236}">
                <a16:creationId xmlns:a16="http://schemas.microsoft.com/office/drawing/2014/main" id="{49C98F43-9F17-4B1F-A30C-ACA1B9D0AC5E}"/>
              </a:ext>
            </a:extLst>
          </p:cNvPr>
          <p:cNvSpPr>
            <a:spLocks noGrp="1"/>
          </p:cNvSpPr>
          <p:nvPr>
            <p:ph idx="1"/>
          </p:nvPr>
        </p:nvSpPr>
        <p:spPr>
          <a:xfrm>
            <a:off x="818712" y="2413000"/>
            <a:ext cx="4921687" cy="3632200"/>
          </a:xfrm>
        </p:spPr>
        <p:txBody>
          <a:bodyPr>
            <a:normAutofit/>
          </a:bodyPr>
          <a:lstStyle/>
          <a:p>
            <a:r>
              <a:rPr lang="en-US">
                <a:ea typeface="+mn-lt"/>
                <a:cs typeface="+mn-lt"/>
              </a:rPr>
              <a:t>"It allows me to see the short comings of my community and be the change I want to see."  - LIT Participant</a:t>
            </a:r>
            <a:endParaRPr lang="en-US"/>
          </a:p>
        </p:txBody>
      </p:sp>
    </p:spTree>
    <p:extLst>
      <p:ext uri="{BB962C8B-B14F-4D97-AF65-F5344CB8AC3E}">
        <p14:creationId xmlns:p14="http://schemas.microsoft.com/office/powerpoint/2010/main" val="1321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outdoor, building, young&#10;&#10;Description generated with very high confidence">
            <a:extLst>
              <a:ext uri="{FF2B5EF4-FFF2-40B4-BE49-F238E27FC236}">
                <a16:creationId xmlns:a16="http://schemas.microsoft.com/office/drawing/2014/main" id="{C279999C-C329-42B1-A19E-11A00D17EADD}"/>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7503F09-46F2-450A-9E3B-9B42549C0229}"/>
              </a:ext>
            </a:extLst>
          </p:cNvPr>
          <p:cNvSpPr>
            <a:spLocks noGrp="1"/>
          </p:cNvSpPr>
          <p:nvPr>
            <p:ph type="title"/>
          </p:nvPr>
        </p:nvSpPr>
        <p:spPr>
          <a:xfrm>
            <a:off x="810000" y="447188"/>
            <a:ext cx="10571998" cy="970450"/>
          </a:xfrm>
        </p:spPr>
        <p:txBody>
          <a:bodyPr>
            <a:normAutofit/>
          </a:bodyPr>
          <a:lstStyle/>
          <a:p>
            <a:pPr>
              <a:lnSpc>
                <a:spcPct val="90000"/>
              </a:lnSpc>
            </a:pPr>
            <a:r>
              <a:rPr lang="en-US" sz="3100"/>
              <a:t>Findings: What does social equity and inclusion mean to you?</a:t>
            </a:r>
          </a:p>
        </p:txBody>
      </p:sp>
      <p:sp>
        <p:nvSpPr>
          <p:cNvPr id="3" name="Content Placeholder 2">
            <a:extLst>
              <a:ext uri="{FF2B5EF4-FFF2-40B4-BE49-F238E27FC236}">
                <a16:creationId xmlns:a16="http://schemas.microsoft.com/office/drawing/2014/main" id="{49C98F43-9F17-4B1F-A30C-ACA1B9D0AC5E}"/>
              </a:ext>
            </a:extLst>
          </p:cNvPr>
          <p:cNvSpPr>
            <a:spLocks noGrp="1"/>
          </p:cNvSpPr>
          <p:nvPr>
            <p:ph idx="1"/>
          </p:nvPr>
        </p:nvSpPr>
        <p:spPr>
          <a:xfrm>
            <a:off x="818712" y="2222287"/>
            <a:ext cx="10554574" cy="3636511"/>
          </a:xfrm>
        </p:spPr>
        <p:txBody>
          <a:bodyPr>
            <a:normAutofit/>
          </a:bodyPr>
          <a:lstStyle/>
          <a:p>
            <a:r>
              <a:rPr lang="en-US">
                <a:ea typeface="+mn-lt"/>
                <a:cs typeface="+mn-lt"/>
              </a:rPr>
              <a:t>"Equity issues are disparities within our society and Inclusion is creating an environment in which any individual or group can be and feel welcomed, respected, supported, and valued to fully participate." - LIT Participant</a:t>
            </a:r>
            <a:endParaRPr lang="en-US"/>
          </a:p>
          <a:p>
            <a:pPr marL="0" indent="0">
              <a:buNone/>
            </a:pPr>
            <a:endParaRPr lang="en-US">
              <a:ea typeface="+mn-lt"/>
              <a:cs typeface="+mn-lt"/>
            </a:endParaRPr>
          </a:p>
          <a:p>
            <a:r>
              <a:rPr lang="en-US">
                <a:ea typeface="+mn-lt"/>
                <a:cs typeface="+mn-lt"/>
              </a:rPr>
              <a:t>"Social equity and inclusion means that all voices are equally represented and have a seat at the table. Those who serve their communities should reflect the communities they're in. It also means that the structures in place that are designed to create and uphold the social inequities we have are dismantled and restructured to foster real equity and inclusion."</a:t>
            </a:r>
            <a:endParaRPr lang="en-US"/>
          </a:p>
          <a:p>
            <a:pPr marL="0" indent="0">
              <a:buNone/>
            </a:pPr>
            <a:r>
              <a:rPr lang="en-US">
                <a:ea typeface="+mn-lt"/>
                <a:cs typeface="+mn-lt"/>
              </a:rPr>
              <a:t>                                                                                                                                     - LIT Participant</a:t>
            </a:r>
            <a:endParaRPr lang="en-US"/>
          </a:p>
        </p:txBody>
      </p:sp>
    </p:spTree>
    <p:extLst>
      <p:ext uri="{BB962C8B-B14F-4D97-AF65-F5344CB8AC3E}">
        <p14:creationId xmlns:p14="http://schemas.microsoft.com/office/powerpoint/2010/main" val="4236724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9A5C64-37D3-4B3C-BFA0-9228D4419E7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5911B69-FAC0-4C53-ABF8-0C0398C84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FF5A01-D0F9-42B3-9083-675A5376B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4</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Quotable</vt:lpstr>
      <vt:lpstr>Reflecting on L.I.T. </vt:lpstr>
      <vt:lpstr>Our Training Foci</vt:lpstr>
      <vt:lpstr>Programs Represented</vt:lpstr>
      <vt:lpstr>Communities Represented</vt:lpstr>
      <vt:lpstr>Theoretical Underpinnings</vt:lpstr>
      <vt:lpstr>Program Learning Outcomes &amp; Schedule overview</vt:lpstr>
      <vt:lpstr>Findings: What is a leader? What does leadership mean to you? </vt:lpstr>
      <vt:lpstr>Findings: How does your identity influence your leadership style?</vt:lpstr>
      <vt:lpstr>Findings: What does social equity and inclusion mean to you?</vt:lpstr>
      <vt:lpstr>Findings: What are key components that create a successful team?</vt:lpstr>
      <vt:lpstr>Findings: How does your current role support the greater mission of Grossmont College?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Quotable Design</dc:title>
  <dc:creator/>
  <cp:revision>25</cp:revision>
  <dcterms:created xsi:type="dcterms:W3CDTF">2019-05-13T07:44:42Z</dcterms:created>
  <dcterms:modified xsi:type="dcterms:W3CDTF">2019-08-27T20:59:14Z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